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12344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12" d="100"/>
          <a:sy n="11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197187"/>
            <a:ext cx="9258300" cy="2546773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42174"/>
            <a:ext cx="9258300" cy="1766146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89467"/>
            <a:ext cx="266176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89467"/>
            <a:ext cx="7830979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23721"/>
            <a:ext cx="10647045" cy="3042919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895428"/>
            <a:ext cx="10647045" cy="1600199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947333"/>
            <a:ext cx="52463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947333"/>
            <a:ext cx="52463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89467"/>
            <a:ext cx="1064704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793241"/>
            <a:ext cx="5222259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672080"/>
            <a:ext cx="522225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793241"/>
            <a:ext cx="5247978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672080"/>
            <a:ext cx="524797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53254"/>
            <a:ext cx="6249353" cy="5198533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53254"/>
            <a:ext cx="6249353" cy="5198533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89467"/>
            <a:ext cx="1064704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947333"/>
            <a:ext cx="1064704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6780107"/>
            <a:ext cx="41662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6264953" y="1800045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5752467" y="2051428"/>
            <a:ext cx="580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5752467" y="2354624"/>
            <a:ext cx="580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6264958" y="2103241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1060764" y="2051428"/>
            <a:ext cx="948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11060764" y="2354624"/>
            <a:ext cx="948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0517923" y="1434416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9986958" y="1092093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D2918-244F-8542-9655-489B690ABB50}"/>
              </a:ext>
            </a:extLst>
          </p:cNvPr>
          <p:cNvSpPr txBox="1"/>
          <p:nvPr/>
        </p:nvSpPr>
        <p:spPr>
          <a:xfrm>
            <a:off x="6021399" y="6306545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TTV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894CD2-9299-B24B-A26A-8703F2812769}"/>
              </a:ext>
            </a:extLst>
          </p:cNvPr>
          <p:cNvCxnSpPr>
            <a:cxnSpLocks/>
          </p:cNvCxnSpPr>
          <p:nvPr/>
        </p:nvCxnSpPr>
        <p:spPr>
          <a:xfrm>
            <a:off x="5752462" y="6557928"/>
            <a:ext cx="346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13041-1265-A241-B08E-16FE1F93CDCA}"/>
              </a:ext>
            </a:extLst>
          </p:cNvPr>
          <p:cNvCxnSpPr>
            <a:cxnSpLocks/>
          </p:cNvCxnSpPr>
          <p:nvPr/>
        </p:nvCxnSpPr>
        <p:spPr>
          <a:xfrm>
            <a:off x="5752462" y="6897056"/>
            <a:ext cx="346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0BC938-5E7D-BA46-8DEF-593BE65541B1}"/>
              </a:ext>
            </a:extLst>
          </p:cNvPr>
          <p:cNvSpPr txBox="1"/>
          <p:nvPr/>
        </p:nvSpPr>
        <p:spPr>
          <a:xfrm>
            <a:off x="6021404" y="6645673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CC058-AAF1-6846-98F8-99FFF28865A1}"/>
              </a:ext>
            </a:extLst>
          </p:cNvPr>
          <p:cNvCxnSpPr>
            <a:cxnSpLocks/>
          </p:cNvCxnSpPr>
          <p:nvPr/>
        </p:nvCxnSpPr>
        <p:spPr>
          <a:xfrm>
            <a:off x="11642708" y="6557928"/>
            <a:ext cx="366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55827-EAEB-7249-9756-883910B95D00}"/>
              </a:ext>
            </a:extLst>
          </p:cNvPr>
          <p:cNvCxnSpPr>
            <a:cxnSpLocks/>
          </p:cNvCxnSpPr>
          <p:nvPr/>
        </p:nvCxnSpPr>
        <p:spPr>
          <a:xfrm>
            <a:off x="11642708" y="6897056"/>
            <a:ext cx="366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42E07B-2E18-7E41-8B46-DAE672F10EF9}"/>
              </a:ext>
            </a:extLst>
          </p:cNvPr>
          <p:cNvCxnSpPr>
            <a:cxnSpLocks/>
          </p:cNvCxnSpPr>
          <p:nvPr/>
        </p:nvCxnSpPr>
        <p:spPr>
          <a:xfrm flipV="1">
            <a:off x="6217552" y="5945006"/>
            <a:ext cx="0" cy="421689"/>
          </a:xfrm>
          <a:prstGeom prst="straightConnector1">
            <a:avLst/>
          </a:prstGeom>
          <a:ln w="28575">
            <a:solidFill>
              <a:srgbClr val="FF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E2D370-504E-0E4F-88B6-46200621BD41}"/>
              </a:ext>
            </a:extLst>
          </p:cNvPr>
          <p:cNvSpPr txBox="1"/>
          <p:nvPr/>
        </p:nvSpPr>
        <p:spPr>
          <a:xfrm>
            <a:off x="5752467" y="5544841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119242" y="199198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261154" y="6525589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AsCas12a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920D08-EF6E-824A-96C1-A2B573CB3FBE}"/>
              </a:ext>
            </a:extLst>
          </p:cNvPr>
          <p:cNvSpPr txBox="1"/>
          <p:nvPr/>
        </p:nvSpPr>
        <p:spPr>
          <a:xfrm>
            <a:off x="5682562" y="6196934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96485B-0B6F-054D-B2CD-98C36793A6BB}"/>
              </a:ext>
            </a:extLst>
          </p:cNvPr>
          <p:cNvSpPr txBox="1"/>
          <p:nvPr/>
        </p:nvSpPr>
        <p:spPr>
          <a:xfrm>
            <a:off x="5682562" y="6873726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139DBA-9B05-7D48-8B02-BB8C5C1AAB2D}"/>
              </a:ext>
            </a:extLst>
          </p:cNvPr>
          <p:cNvSpPr txBox="1"/>
          <p:nvPr/>
        </p:nvSpPr>
        <p:spPr>
          <a:xfrm>
            <a:off x="11735270" y="61969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78000-B550-A149-A333-1926FFF5049B}"/>
              </a:ext>
            </a:extLst>
          </p:cNvPr>
          <p:cNvSpPr txBox="1"/>
          <p:nvPr/>
        </p:nvSpPr>
        <p:spPr>
          <a:xfrm>
            <a:off x="11735270" y="687372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6B04F8-16A5-134E-88E7-A4CFCA5EA63F}"/>
              </a:ext>
            </a:extLst>
          </p:cNvPr>
          <p:cNvSpPr txBox="1"/>
          <p:nvPr/>
        </p:nvSpPr>
        <p:spPr>
          <a:xfrm>
            <a:off x="6021404" y="3975339"/>
            <a:ext cx="57595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CACGAACGTTTGAGAGCGAGA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NGRRT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45D3777-1268-7741-9E3E-B97737FDD19F}"/>
              </a:ext>
            </a:extLst>
          </p:cNvPr>
          <p:cNvCxnSpPr>
            <a:cxnSpLocks/>
          </p:cNvCxnSpPr>
          <p:nvPr/>
        </p:nvCxnSpPr>
        <p:spPr>
          <a:xfrm>
            <a:off x="5752462" y="4226722"/>
            <a:ext cx="32798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0A92B2-B01F-8544-82B3-475E52574A2B}"/>
              </a:ext>
            </a:extLst>
          </p:cNvPr>
          <p:cNvCxnSpPr>
            <a:cxnSpLocks/>
          </p:cNvCxnSpPr>
          <p:nvPr/>
        </p:nvCxnSpPr>
        <p:spPr>
          <a:xfrm>
            <a:off x="5752462" y="4529918"/>
            <a:ext cx="32589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3DB0AD8-7A85-D84C-9D1A-9E151719A1BD}"/>
              </a:ext>
            </a:extLst>
          </p:cNvPr>
          <p:cNvSpPr txBox="1"/>
          <p:nvPr/>
        </p:nvSpPr>
        <p:spPr>
          <a:xfrm>
            <a:off x="6021404" y="4278535"/>
            <a:ext cx="57505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GTGCTTGCAAACTCTCGCTCTNNCYYA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C4CFCD1-8EFD-2A46-90FC-D922489B77D9}"/>
              </a:ext>
            </a:extLst>
          </p:cNvPr>
          <p:cNvCxnSpPr>
            <a:cxnSpLocks/>
          </p:cNvCxnSpPr>
          <p:nvPr/>
        </p:nvCxnSpPr>
        <p:spPr>
          <a:xfrm>
            <a:off x="11670336" y="4226722"/>
            <a:ext cx="3385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5628AD2-EB17-C142-9F98-177877D3FA61}"/>
              </a:ext>
            </a:extLst>
          </p:cNvPr>
          <p:cNvCxnSpPr>
            <a:cxnSpLocks/>
          </p:cNvCxnSpPr>
          <p:nvPr/>
        </p:nvCxnSpPr>
        <p:spPr>
          <a:xfrm>
            <a:off x="11670336" y="4529918"/>
            <a:ext cx="3385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62F864A-36FB-7645-B290-6C8CEE20E571}"/>
              </a:ext>
            </a:extLst>
          </p:cNvPr>
          <p:cNvCxnSpPr>
            <a:cxnSpLocks/>
          </p:cNvCxnSpPr>
          <p:nvPr/>
        </p:nvCxnSpPr>
        <p:spPr>
          <a:xfrm flipV="1">
            <a:off x="10473069" y="3609710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D0EB1B8-B4B8-204A-945D-A5E4991E51F0}"/>
              </a:ext>
            </a:extLst>
          </p:cNvPr>
          <p:cNvSpPr txBox="1"/>
          <p:nvPr/>
        </p:nvSpPr>
        <p:spPr>
          <a:xfrm>
            <a:off x="9895804" y="3267388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DF0631-29CC-E242-AEAB-68426822D22A}"/>
              </a:ext>
            </a:extLst>
          </p:cNvPr>
          <p:cNvSpPr txBox="1"/>
          <p:nvPr/>
        </p:nvSpPr>
        <p:spPr>
          <a:xfrm>
            <a:off x="119242" y="418603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SaCas9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9719844" y="1712975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 rot="7117639">
            <a:off x="9748942" y="254299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riangle 163">
            <a:extLst>
              <a:ext uri="{FF2B5EF4-FFF2-40B4-BE49-F238E27FC236}">
                <a16:creationId xmlns:a16="http://schemas.microsoft.com/office/drawing/2014/main" id="{A9F991A4-5A44-9E47-B8B8-3A85DCDD3B42}"/>
              </a:ext>
            </a:extLst>
          </p:cNvPr>
          <p:cNvSpPr/>
          <p:nvPr/>
        </p:nvSpPr>
        <p:spPr>
          <a:xfrm rot="10800000">
            <a:off x="9671631" y="387930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riangle 164">
            <a:extLst>
              <a:ext uri="{FF2B5EF4-FFF2-40B4-BE49-F238E27FC236}">
                <a16:creationId xmlns:a16="http://schemas.microsoft.com/office/drawing/2014/main" id="{921EEA2B-C4B2-154D-BF79-4A2AFB23F934}"/>
              </a:ext>
            </a:extLst>
          </p:cNvPr>
          <p:cNvSpPr/>
          <p:nvPr/>
        </p:nvSpPr>
        <p:spPr>
          <a:xfrm rot="7117639">
            <a:off x="9700729" y="4709327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0501542" y="6217757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1558755" y="7047316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7D77EA-7A3F-784B-963C-808DBC5B0201}"/>
              </a:ext>
            </a:extLst>
          </p:cNvPr>
          <p:cNvSpPr txBox="1"/>
          <p:nvPr/>
        </p:nvSpPr>
        <p:spPr>
          <a:xfrm>
            <a:off x="11735270" y="383273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3823C-6F24-9F43-9247-F48231334941}"/>
              </a:ext>
            </a:extLst>
          </p:cNvPr>
          <p:cNvSpPr txBox="1"/>
          <p:nvPr/>
        </p:nvSpPr>
        <p:spPr>
          <a:xfrm>
            <a:off x="11735270" y="450952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1735270" y="166436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1735270" y="234115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695805-36BF-CC48-9B6D-D757996E4DF8}"/>
              </a:ext>
            </a:extLst>
          </p:cNvPr>
          <p:cNvSpPr txBox="1"/>
          <p:nvPr/>
        </p:nvSpPr>
        <p:spPr>
          <a:xfrm>
            <a:off x="5662760" y="3832733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CE207B-1604-054F-8345-701CB3415549}"/>
              </a:ext>
            </a:extLst>
          </p:cNvPr>
          <p:cNvSpPr txBox="1"/>
          <p:nvPr/>
        </p:nvSpPr>
        <p:spPr>
          <a:xfrm>
            <a:off x="5662760" y="4509525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5704009" y="1664365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5704009" y="2341157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>
            <a:off x="1391924" y="45943"/>
            <a:ext cx="0" cy="71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1726472" y="1991988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(3/3)NGG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5B8ABD-ACC2-B348-A3E7-FF1050DFEE02}"/>
              </a:ext>
            </a:extLst>
          </p:cNvPr>
          <p:cNvSpPr txBox="1"/>
          <p:nvPr/>
        </p:nvSpPr>
        <p:spPr>
          <a:xfrm>
            <a:off x="1487848" y="6525589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TTTV(18/23)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4982C2-EFF5-B947-945F-8C839E9EE3F6}"/>
              </a:ext>
            </a:extLst>
          </p:cNvPr>
          <p:cNvSpPr txBox="1"/>
          <p:nvPr/>
        </p:nvSpPr>
        <p:spPr>
          <a:xfrm>
            <a:off x="1511194" y="4186035"/>
            <a:ext cx="1794917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(3/3)NNGRRT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3422404" y="45943"/>
            <a:ext cx="0" cy="71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1693170" y="25722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140916" y="257224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7765430" y="257224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 flipV="1">
            <a:off x="119242" y="877366"/>
            <a:ext cx="12053708" cy="37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3429040" y="118728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3323208" y="199198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5’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697B0-F096-BB41-A972-8F6D070447A6}"/>
              </a:ext>
            </a:extLst>
          </p:cNvPr>
          <p:cNvSpPr txBox="1"/>
          <p:nvPr/>
        </p:nvSpPr>
        <p:spPr>
          <a:xfrm>
            <a:off x="2942811" y="6525589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ADBC01-A975-BF47-9D63-0B2A6D0ADEEB}"/>
              </a:ext>
            </a:extLst>
          </p:cNvPr>
          <p:cNvSpPr txBox="1"/>
          <p:nvPr/>
        </p:nvSpPr>
        <p:spPr>
          <a:xfrm>
            <a:off x="3323208" y="418603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5'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4293226" y="45943"/>
            <a:ext cx="0" cy="71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5334486" y="98260"/>
            <a:ext cx="0" cy="71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4386632" y="118728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4423325" y="1991988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8617E-1958-AD44-884D-9343A722FB9B}"/>
              </a:ext>
            </a:extLst>
          </p:cNvPr>
          <p:cNvSpPr txBox="1"/>
          <p:nvPr/>
        </p:nvSpPr>
        <p:spPr>
          <a:xfrm>
            <a:off x="4412308" y="6525589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E46C5F-8062-524A-A480-E870150AFB28}"/>
              </a:ext>
            </a:extLst>
          </p:cNvPr>
          <p:cNvSpPr txBox="1"/>
          <p:nvPr/>
        </p:nvSpPr>
        <p:spPr>
          <a:xfrm>
            <a:off x="4376515" y="4186035"/>
            <a:ext cx="88938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21nt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69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90</cp:revision>
  <cp:lastPrinted>2020-07-10T20:40:32Z</cp:lastPrinted>
  <dcterms:created xsi:type="dcterms:W3CDTF">2020-05-07T13:53:30Z</dcterms:created>
  <dcterms:modified xsi:type="dcterms:W3CDTF">2021-12-22T00:26:10Z</dcterms:modified>
</cp:coreProperties>
</file>