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notesMasterIdLst>
    <p:notesMasterId r:id="rId3"/>
  </p:notesMasterIdLst>
  <p:sldIdLst>
    <p:sldId id="258" r:id="rId2"/>
  </p:sldIdLst>
  <p:sldSz cx="9783763" cy="71326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07"/>
    <p:restoredTop sz="94607"/>
  </p:normalViewPr>
  <p:slideViewPr>
    <p:cSldViewPr snapToGrid="0" snapToObjects="1">
      <p:cViewPr varScale="1">
        <p:scale>
          <a:sx n="114" d="100"/>
          <a:sy n="114" d="100"/>
        </p:scale>
        <p:origin x="174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0C5666-323A-5646-8357-374C7537112F}" type="datetimeFigureOut">
              <a:rPr lang="en-US" smtClean="0"/>
              <a:t>9/2/21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12863" y="1143000"/>
            <a:ext cx="42322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6D753B-2C18-CE49-BC3C-AF851693C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667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35354" rtl="0" eaLnBrk="1" latinLnBrk="0" hangingPunct="1">
      <a:defRPr sz="965" kern="1200">
        <a:solidFill>
          <a:schemeClr val="tx1"/>
        </a:solidFill>
        <a:latin typeface="+mn-lt"/>
        <a:ea typeface="+mn-ea"/>
        <a:cs typeface="+mn-cs"/>
      </a:defRPr>
    </a:lvl1pPr>
    <a:lvl2pPr marL="367677" algn="l" defTabSz="735354" rtl="0" eaLnBrk="1" latinLnBrk="0" hangingPunct="1">
      <a:defRPr sz="965" kern="1200">
        <a:solidFill>
          <a:schemeClr val="tx1"/>
        </a:solidFill>
        <a:latin typeface="+mn-lt"/>
        <a:ea typeface="+mn-ea"/>
        <a:cs typeface="+mn-cs"/>
      </a:defRPr>
    </a:lvl2pPr>
    <a:lvl3pPr marL="735354" algn="l" defTabSz="735354" rtl="0" eaLnBrk="1" latinLnBrk="0" hangingPunct="1">
      <a:defRPr sz="965" kern="1200">
        <a:solidFill>
          <a:schemeClr val="tx1"/>
        </a:solidFill>
        <a:latin typeface="+mn-lt"/>
        <a:ea typeface="+mn-ea"/>
        <a:cs typeface="+mn-cs"/>
      </a:defRPr>
    </a:lvl3pPr>
    <a:lvl4pPr marL="1103032" algn="l" defTabSz="735354" rtl="0" eaLnBrk="1" latinLnBrk="0" hangingPunct="1">
      <a:defRPr sz="965" kern="1200">
        <a:solidFill>
          <a:schemeClr val="tx1"/>
        </a:solidFill>
        <a:latin typeface="+mn-lt"/>
        <a:ea typeface="+mn-ea"/>
        <a:cs typeface="+mn-cs"/>
      </a:defRPr>
    </a:lvl4pPr>
    <a:lvl5pPr marL="1470709" algn="l" defTabSz="735354" rtl="0" eaLnBrk="1" latinLnBrk="0" hangingPunct="1">
      <a:defRPr sz="965" kern="1200">
        <a:solidFill>
          <a:schemeClr val="tx1"/>
        </a:solidFill>
        <a:latin typeface="+mn-lt"/>
        <a:ea typeface="+mn-ea"/>
        <a:cs typeface="+mn-cs"/>
      </a:defRPr>
    </a:lvl5pPr>
    <a:lvl6pPr marL="1838387" algn="l" defTabSz="735354" rtl="0" eaLnBrk="1" latinLnBrk="0" hangingPunct="1">
      <a:defRPr sz="965" kern="1200">
        <a:solidFill>
          <a:schemeClr val="tx1"/>
        </a:solidFill>
        <a:latin typeface="+mn-lt"/>
        <a:ea typeface="+mn-ea"/>
        <a:cs typeface="+mn-cs"/>
      </a:defRPr>
    </a:lvl6pPr>
    <a:lvl7pPr marL="2206064" algn="l" defTabSz="735354" rtl="0" eaLnBrk="1" latinLnBrk="0" hangingPunct="1">
      <a:defRPr sz="965" kern="1200">
        <a:solidFill>
          <a:schemeClr val="tx1"/>
        </a:solidFill>
        <a:latin typeface="+mn-lt"/>
        <a:ea typeface="+mn-ea"/>
        <a:cs typeface="+mn-cs"/>
      </a:defRPr>
    </a:lvl7pPr>
    <a:lvl8pPr marL="2573741" algn="l" defTabSz="735354" rtl="0" eaLnBrk="1" latinLnBrk="0" hangingPunct="1">
      <a:defRPr sz="965" kern="1200">
        <a:solidFill>
          <a:schemeClr val="tx1"/>
        </a:solidFill>
        <a:latin typeface="+mn-lt"/>
        <a:ea typeface="+mn-ea"/>
        <a:cs typeface="+mn-cs"/>
      </a:defRPr>
    </a:lvl8pPr>
    <a:lvl9pPr marL="2941419" algn="l" defTabSz="735354" rtl="0" eaLnBrk="1" latinLnBrk="0" hangingPunct="1">
      <a:defRPr sz="96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12863" y="1143000"/>
            <a:ext cx="423227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6D753B-2C18-CE49-BC3C-AF851693C33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4023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3782" y="1167309"/>
            <a:ext cx="8316199" cy="2483215"/>
          </a:xfrm>
        </p:spPr>
        <p:txBody>
          <a:bodyPr anchor="b"/>
          <a:lstStyle>
            <a:lvl1pPr algn="ctr">
              <a:defRPr sz="6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22971" y="3746287"/>
            <a:ext cx="7337822" cy="1722069"/>
          </a:xfrm>
        </p:spPr>
        <p:txBody>
          <a:bodyPr/>
          <a:lstStyle>
            <a:lvl1pPr marL="0" indent="0" algn="ctr">
              <a:buNone/>
              <a:defRPr sz="2496"/>
            </a:lvl1pPr>
            <a:lvl2pPr marL="475488" indent="0" algn="ctr">
              <a:buNone/>
              <a:defRPr sz="2080"/>
            </a:lvl2pPr>
            <a:lvl3pPr marL="950976" indent="0" algn="ctr">
              <a:buNone/>
              <a:defRPr sz="1872"/>
            </a:lvl3pPr>
            <a:lvl4pPr marL="1426464" indent="0" algn="ctr">
              <a:buNone/>
              <a:defRPr sz="1664"/>
            </a:lvl4pPr>
            <a:lvl5pPr marL="1901952" indent="0" algn="ctr">
              <a:buNone/>
              <a:defRPr sz="1664"/>
            </a:lvl5pPr>
            <a:lvl6pPr marL="2377440" indent="0" algn="ctr">
              <a:buNone/>
              <a:defRPr sz="1664"/>
            </a:lvl6pPr>
            <a:lvl7pPr marL="2852928" indent="0" algn="ctr">
              <a:buNone/>
              <a:defRPr sz="1664"/>
            </a:lvl7pPr>
            <a:lvl8pPr marL="3328416" indent="0" algn="ctr">
              <a:buNone/>
              <a:defRPr sz="1664"/>
            </a:lvl8pPr>
            <a:lvl9pPr marL="3803904" indent="0" algn="ctr">
              <a:buNone/>
              <a:defRPr sz="166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9246-4FED-8E4D-BC9B-CDD794F2A5B7}" type="datetimeFigureOut">
              <a:rPr lang="en-US" smtClean="0"/>
              <a:t>9/2/21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3C2A6-7454-8A4A-AC32-62516CD07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978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9246-4FED-8E4D-BC9B-CDD794F2A5B7}" type="datetimeFigureOut">
              <a:rPr lang="en-US" smtClean="0"/>
              <a:t>9/2/21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3C2A6-7454-8A4A-AC32-62516CD07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407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1506" y="379747"/>
            <a:ext cx="2109624" cy="604458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2634" y="379747"/>
            <a:ext cx="6206575" cy="604458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9246-4FED-8E4D-BC9B-CDD794F2A5B7}" type="datetimeFigureOut">
              <a:rPr lang="en-US" smtClean="0"/>
              <a:t>9/2/21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3C2A6-7454-8A4A-AC32-62516CD07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673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9246-4FED-8E4D-BC9B-CDD794F2A5B7}" type="datetimeFigureOut">
              <a:rPr lang="en-US" smtClean="0"/>
              <a:t>9/2/21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3C2A6-7454-8A4A-AC32-62516CD07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11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7538" y="1778208"/>
            <a:ext cx="8438496" cy="2966979"/>
          </a:xfrm>
        </p:spPr>
        <p:txBody>
          <a:bodyPr anchor="b"/>
          <a:lstStyle>
            <a:lvl1pPr>
              <a:defRPr sz="6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38" y="4773256"/>
            <a:ext cx="8438496" cy="1560264"/>
          </a:xfrm>
        </p:spPr>
        <p:txBody>
          <a:bodyPr/>
          <a:lstStyle>
            <a:lvl1pPr marL="0" indent="0">
              <a:buNone/>
              <a:defRPr sz="2496">
                <a:solidFill>
                  <a:schemeClr val="tx1"/>
                </a:solidFill>
              </a:defRPr>
            </a:lvl1pPr>
            <a:lvl2pPr marL="475488" indent="0">
              <a:buNone/>
              <a:defRPr sz="2080">
                <a:solidFill>
                  <a:schemeClr val="tx1">
                    <a:tint val="75000"/>
                  </a:schemeClr>
                </a:solidFill>
              </a:defRPr>
            </a:lvl2pPr>
            <a:lvl3pPr marL="950976" indent="0">
              <a:buNone/>
              <a:defRPr sz="1872">
                <a:solidFill>
                  <a:schemeClr val="tx1">
                    <a:tint val="75000"/>
                  </a:schemeClr>
                </a:solidFill>
              </a:defRPr>
            </a:lvl3pPr>
            <a:lvl4pPr marL="1426464" indent="0">
              <a:buNone/>
              <a:defRPr sz="1664">
                <a:solidFill>
                  <a:schemeClr val="tx1">
                    <a:tint val="75000"/>
                  </a:schemeClr>
                </a:solidFill>
              </a:defRPr>
            </a:lvl4pPr>
            <a:lvl5pPr marL="1901952" indent="0">
              <a:buNone/>
              <a:defRPr sz="1664">
                <a:solidFill>
                  <a:schemeClr val="tx1">
                    <a:tint val="75000"/>
                  </a:schemeClr>
                </a:solidFill>
              </a:defRPr>
            </a:lvl5pPr>
            <a:lvl6pPr marL="2377440" indent="0">
              <a:buNone/>
              <a:defRPr sz="1664">
                <a:solidFill>
                  <a:schemeClr val="tx1">
                    <a:tint val="75000"/>
                  </a:schemeClr>
                </a:solidFill>
              </a:defRPr>
            </a:lvl6pPr>
            <a:lvl7pPr marL="2852928" indent="0">
              <a:buNone/>
              <a:defRPr sz="1664">
                <a:solidFill>
                  <a:schemeClr val="tx1">
                    <a:tint val="75000"/>
                  </a:schemeClr>
                </a:solidFill>
              </a:defRPr>
            </a:lvl7pPr>
            <a:lvl8pPr marL="3328416" indent="0">
              <a:buNone/>
              <a:defRPr sz="1664">
                <a:solidFill>
                  <a:schemeClr val="tx1">
                    <a:tint val="75000"/>
                  </a:schemeClr>
                </a:solidFill>
              </a:defRPr>
            </a:lvl8pPr>
            <a:lvl9pPr marL="3803904" indent="0">
              <a:buNone/>
              <a:defRPr sz="166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9246-4FED-8E4D-BC9B-CDD794F2A5B7}" type="datetimeFigureOut">
              <a:rPr lang="en-US" smtClean="0"/>
              <a:t>9/2/21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3C2A6-7454-8A4A-AC32-62516CD07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576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2634" y="1898735"/>
            <a:ext cx="4158099" cy="45255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30" y="1898735"/>
            <a:ext cx="4158099" cy="45255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9246-4FED-8E4D-BC9B-CDD794F2A5B7}" type="datetimeFigureOut">
              <a:rPr lang="en-US" smtClean="0"/>
              <a:t>9/2/21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3C2A6-7454-8A4A-AC32-62516CD07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34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3908" y="379748"/>
            <a:ext cx="8438496" cy="137864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3909" y="1748487"/>
            <a:ext cx="4138990" cy="856907"/>
          </a:xfrm>
        </p:spPr>
        <p:txBody>
          <a:bodyPr anchor="b"/>
          <a:lstStyle>
            <a:lvl1pPr marL="0" indent="0">
              <a:buNone/>
              <a:defRPr sz="2496" b="1"/>
            </a:lvl1pPr>
            <a:lvl2pPr marL="475488" indent="0">
              <a:buNone/>
              <a:defRPr sz="2080" b="1"/>
            </a:lvl2pPr>
            <a:lvl3pPr marL="950976" indent="0">
              <a:buNone/>
              <a:defRPr sz="1872" b="1"/>
            </a:lvl3pPr>
            <a:lvl4pPr marL="1426464" indent="0">
              <a:buNone/>
              <a:defRPr sz="1664" b="1"/>
            </a:lvl4pPr>
            <a:lvl5pPr marL="1901952" indent="0">
              <a:buNone/>
              <a:defRPr sz="1664" b="1"/>
            </a:lvl5pPr>
            <a:lvl6pPr marL="2377440" indent="0">
              <a:buNone/>
              <a:defRPr sz="1664" b="1"/>
            </a:lvl6pPr>
            <a:lvl7pPr marL="2852928" indent="0">
              <a:buNone/>
              <a:defRPr sz="1664" b="1"/>
            </a:lvl7pPr>
            <a:lvl8pPr marL="3328416" indent="0">
              <a:buNone/>
              <a:defRPr sz="1664" b="1"/>
            </a:lvl8pPr>
            <a:lvl9pPr marL="3803904" indent="0">
              <a:buNone/>
              <a:defRPr sz="166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3909" y="2605394"/>
            <a:ext cx="4138990" cy="38321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53030" y="1748487"/>
            <a:ext cx="4159374" cy="856907"/>
          </a:xfrm>
        </p:spPr>
        <p:txBody>
          <a:bodyPr anchor="b"/>
          <a:lstStyle>
            <a:lvl1pPr marL="0" indent="0">
              <a:buNone/>
              <a:defRPr sz="2496" b="1"/>
            </a:lvl1pPr>
            <a:lvl2pPr marL="475488" indent="0">
              <a:buNone/>
              <a:defRPr sz="2080" b="1"/>
            </a:lvl2pPr>
            <a:lvl3pPr marL="950976" indent="0">
              <a:buNone/>
              <a:defRPr sz="1872" b="1"/>
            </a:lvl3pPr>
            <a:lvl4pPr marL="1426464" indent="0">
              <a:buNone/>
              <a:defRPr sz="1664" b="1"/>
            </a:lvl4pPr>
            <a:lvl5pPr marL="1901952" indent="0">
              <a:buNone/>
              <a:defRPr sz="1664" b="1"/>
            </a:lvl5pPr>
            <a:lvl6pPr marL="2377440" indent="0">
              <a:buNone/>
              <a:defRPr sz="1664" b="1"/>
            </a:lvl6pPr>
            <a:lvl7pPr marL="2852928" indent="0">
              <a:buNone/>
              <a:defRPr sz="1664" b="1"/>
            </a:lvl7pPr>
            <a:lvl8pPr marL="3328416" indent="0">
              <a:buNone/>
              <a:defRPr sz="1664" b="1"/>
            </a:lvl8pPr>
            <a:lvl9pPr marL="3803904" indent="0">
              <a:buNone/>
              <a:defRPr sz="166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3030" y="2605394"/>
            <a:ext cx="4159374" cy="38321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9246-4FED-8E4D-BC9B-CDD794F2A5B7}" type="datetimeFigureOut">
              <a:rPr lang="en-US" smtClean="0"/>
              <a:t>9/2/21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3C2A6-7454-8A4A-AC32-62516CD07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84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9246-4FED-8E4D-BC9B-CDD794F2A5B7}" type="datetimeFigureOut">
              <a:rPr lang="en-US" smtClean="0"/>
              <a:t>9/2/21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3C2A6-7454-8A4A-AC32-62516CD07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874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9246-4FED-8E4D-BC9B-CDD794F2A5B7}" type="datetimeFigureOut">
              <a:rPr lang="en-US" smtClean="0"/>
              <a:t>9/2/21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3C2A6-7454-8A4A-AC32-62516CD07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584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3908" y="475509"/>
            <a:ext cx="3155518" cy="1664282"/>
          </a:xfrm>
        </p:spPr>
        <p:txBody>
          <a:bodyPr anchor="b"/>
          <a:lstStyle>
            <a:lvl1pPr>
              <a:defRPr sz="332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59374" y="1026969"/>
            <a:ext cx="4953030" cy="5068796"/>
          </a:xfrm>
        </p:spPr>
        <p:txBody>
          <a:bodyPr/>
          <a:lstStyle>
            <a:lvl1pPr>
              <a:defRPr sz="3328"/>
            </a:lvl1pPr>
            <a:lvl2pPr>
              <a:defRPr sz="2912"/>
            </a:lvl2pPr>
            <a:lvl3pPr>
              <a:defRPr sz="2496"/>
            </a:lvl3pPr>
            <a:lvl4pPr>
              <a:defRPr sz="2080"/>
            </a:lvl4pPr>
            <a:lvl5pPr>
              <a:defRPr sz="2080"/>
            </a:lvl5pPr>
            <a:lvl6pPr>
              <a:defRPr sz="2080"/>
            </a:lvl6pPr>
            <a:lvl7pPr>
              <a:defRPr sz="2080"/>
            </a:lvl7pPr>
            <a:lvl8pPr>
              <a:defRPr sz="2080"/>
            </a:lvl8pPr>
            <a:lvl9pPr>
              <a:defRPr sz="208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3908" y="2139792"/>
            <a:ext cx="3155518" cy="3964228"/>
          </a:xfrm>
        </p:spPr>
        <p:txBody>
          <a:bodyPr/>
          <a:lstStyle>
            <a:lvl1pPr marL="0" indent="0">
              <a:buNone/>
              <a:defRPr sz="1664"/>
            </a:lvl1pPr>
            <a:lvl2pPr marL="475488" indent="0">
              <a:buNone/>
              <a:defRPr sz="1456"/>
            </a:lvl2pPr>
            <a:lvl3pPr marL="950976" indent="0">
              <a:buNone/>
              <a:defRPr sz="1248"/>
            </a:lvl3pPr>
            <a:lvl4pPr marL="1426464" indent="0">
              <a:buNone/>
              <a:defRPr sz="1040"/>
            </a:lvl4pPr>
            <a:lvl5pPr marL="1901952" indent="0">
              <a:buNone/>
              <a:defRPr sz="1040"/>
            </a:lvl5pPr>
            <a:lvl6pPr marL="2377440" indent="0">
              <a:buNone/>
              <a:defRPr sz="1040"/>
            </a:lvl6pPr>
            <a:lvl7pPr marL="2852928" indent="0">
              <a:buNone/>
              <a:defRPr sz="1040"/>
            </a:lvl7pPr>
            <a:lvl8pPr marL="3328416" indent="0">
              <a:buNone/>
              <a:defRPr sz="1040"/>
            </a:lvl8pPr>
            <a:lvl9pPr marL="3803904" indent="0">
              <a:buNone/>
              <a:defRPr sz="104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9246-4FED-8E4D-BC9B-CDD794F2A5B7}" type="datetimeFigureOut">
              <a:rPr lang="en-US" smtClean="0"/>
              <a:t>9/2/21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3C2A6-7454-8A4A-AC32-62516CD07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458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3908" y="475509"/>
            <a:ext cx="3155518" cy="1664282"/>
          </a:xfrm>
        </p:spPr>
        <p:txBody>
          <a:bodyPr anchor="b"/>
          <a:lstStyle>
            <a:lvl1pPr>
              <a:defRPr sz="332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59374" y="1026969"/>
            <a:ext cx="4953030" cy="5068796"/>
          </a:xfrm>
        </p:spPr>
        <p:txBody>
          <a:bodyPr anchor="t"/>
          <a:lstStyle>
            <a:lvl1pPr marL="0" indent="0">
              <a:buNone/>
              <a:defRPr sz="3328"/>
            </a:lvl1pPr>
            <a:lvl2pPr marL="475488" indent="0">
              <a:buNone/>
              <a:defRPr sz="2912"/>
            </a:lvl2pPr>
            <a:lvl3pPr marL="950976" indent="0">
              <a:buNone/>
              <a:defRPr sz="2496"/>
            </a:lvl3pPr>
            <a:lvl4pPr marL="1426464" indent="0">
              <a:buNone/>
              <a:defRPr sz="2080"/>
            </a:lvl4pPr>
            <a:lvl5pPr marL="1901952" indent="0">
              <a:buNone/>
              <a:defRPr sz="2080"/>
            </a:lvl5pPr>
            <a:lvl6pPr marL="2377440" indent="0">
              <a:buNone/>
              <a:defRPr sz="2080"/>
            </a:lvl6pPr>
            <a:lvl7pPr marL="2852928" indent="0">
              <a:buNone/>
              <a:defRPr sz="2080"/>
            </a:lvl7pPr>
            <a:lvl8pPr marL="3328416" indent="0">
              <a:buNone/>
              <a:defRPr sz="2080"/>
            </a:lvl8pPr>
            <a:lvl9pPr marL="3803904" indent="0">
              <a:buNone/>
              <a:defRPr sz="208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3908" y="2139792"/>
            <a:ext cx="3155518" cy="3964228"/>
          </a:xfrm>
        </p:spPr>
        <p:txBody>
          <a:bodyPr/>
          <a:lstStyle>
            <a:lvl1pPr marL="0" indent="0">
              <a:buNone/>
              <a:defRPr sz="1664"/>
            </a:lvl1pPr>
            <a:lvl2pPr marL="475488" indent="0">
              <a:buNone/>
              <a:defRPr sz="1456"/>
            </a:lvl2pPr>
            <a:lvl3pPr marL="950976" indent="0">
              <a:buNone/>
              <a:defRPr sz="1248"/>
            </a:lvl3pPr>
            <a:lvl4pPr marL="1426464" indent="0">
              <a:buNone/>
              <a:defRPr sz="1040"/>
            </a:lvl4pPr>
            <a:lvl5pPr marL="1901952" indent="0">
              <a:buNone/>
              <a:defRPr sz="1040"/>
            </a:lvl5pPr>
            <a:lvl6pPr marL="2377440" indent="0">
              <a:buNone/>
              <a:defRPr sz="1040"/>
            </a:lvl6pPr>
            <a:lvl7pPr marL="2852928" indent="0">
              <a:buNone/>
              <a:defRPr sz="1040"/>
            </a:lvl7pPr>
            <a:lvl8pPr marL="3328416" indent="0">
              <a:buNone/>
              <a:defRPr sz="1040"/>
            </a:lvl8pPr>
            <a:lvl9pPr marL="3803904" indent="0">
              <a:buNone/>
              <a:defRPr sz="104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9246-4FED-8E4D-BC9B-CDD794F2A5B7}" type="datetimeFigureOut">
              <a:rPr lang="en-US" smtClean="0"/>
              <a:t>9/2/21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3C2A6-7454-8A4A-AC32-62516CD07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715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2634" y="379748"/>
            <a:ext cx="8438496" cy="13786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634" y="1898735"/>
            <a:ext cx="8438496" cy="45255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2634" y="6610900"/>
            <a:ext cx="2201347" cy="3797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4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6D9246-4FED-8E4D-BC9B-CDD794F2A5B7}" type="datetimeFigureOut">
              <a:rPr lang="en-US" smtClean="0"/>
              <a:t>9/2/21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40872" y="6610900"/>
            <a:ext cx="3302020" cy="3797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4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09782" y="6610900"/>
            <a:ext cx="2201347" cy="3797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4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73C2A6-7454-8A4A-AC32-62516CD07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120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50976" rtl="0" eaLnBrk="1" latinLnBrk="0" hangingPunct="1">
        <a:lnSpc>
          <a:spcPct val="90000"/>
        </a:lnSpc>
        <a:spcBef>
          <a:spcPct val="0"/>
        </a:spcBef>
        <a:buNone/>
        <a:defRPr sz="457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7744" indent="-237744" algn="l" defTabSz="950976" rtl="0" eaLnBrk="1" latinLnBrk="0" hangingPunct="1">
        <a:lnSpc>
          <a:spcPct val="90000"/>
        </a:lnSpc>
        <a:spcBef>
          <a:spcPts val="1040"/>
        </a:spcBef>
        <a:buFont typeface="Arial" panose="020B0604020202020204" pitchFamily="34" charset="0"/>
        <a:buChar char="•"/>
        <a:defRPr sz="2912" kern="1200">
          <a:solidFill>
            <a:schemeClr val="tx1"/>
          </a:solidFill>
          <a:latin typeface="+mn-lt"/>
          <a:ea typeface="+mn-ea"/>
          <a:cs typeface="+mn-cs"/>
        </a:defRPr>
      </a:lvl1pPr>
      <a:lvl2pPr marL="713232" indent="-237744" algn="l" defTabSz="950976" rtl="0" eaLnBrk="1" latinLnBrk="0" hangingPunct="1">
        <a:lnSpc>
          <a:spcPct val="90000"/>
        </a:lnSpc>
        <a:spcBef>
          <a:spcPts val="520"/>
        </a:spcBef>
        <a:buFont typeface="Arial" panose="020B0604020202020204" pitchFamily="34" charset="0"/>
        <a:buChar char="•"/>
        <a:defRPr sz="2496" kern="1200">
          <a:solidFill>
            <a:schemeClr val="tx1"/>
          </a:solidFill>
          <a:latin typeface="+mn-lt"/>
          <a:ea typeface="+mn-ea"/>
          <a:cs typeface="+mn-cs"/>
        </a:defRPr>
      </a:lvl2pPr>
      <a:lvl3pPr marL="1188720" indent="-237744" algn="l" defTabSz="950976" rtl="0" eaLnBrk="1" latinLnBrk="0" hangingPunct="1">
        <a:lnSpc>
          <a:spcPct val="90000"/>
        </a:lnSpc>
        <a:spcBef>
          <a:spcPts val="520"/>
        </a:spcBef>
        <a:buFont typeface="Arial" panose="020B0604020202020204" pitchFamily="34" charset="0"/>
        <a:buChar char="•"/>
        <a:defRPr sz="2080" kern="1200">
          <a:solidFill>
            <a:schemeClr val="tx1"/>
          </a:solidFill>
          <a:latin typeface="+mn-lt"/>
          <a:ea typeface="+mn-ea"/>
          <a:cs typeface="+mn-cs"/>
        </a:defRPr>
      </a:lvl3pPr>
      <a:lvl4pPr marL="1664208" indent="-237744" algn="l" defTabSz="950976" rtl="0" eaLnBrk="1" latinLnBrk="0" hangingPunct="1">
        <a:lnSpc>
          <a:spcPct val="90000"/>
        </a:lnSpc>
        <a:spcBef>
          <a:spcPts val="520"/>
        </a:spcBef>
        <a:buFont typeface="Arial" panose="020B0604020202020204" pitchFamily="34" charset="0"/>
        <a:buChar char="•"/>
        <a:defRPr sz="1872" kern="1200">
          <a:solidFill>
            <a:schemeClr val="tx1"/>
          </a:solidFill>
          <a:latin typeface="+mn-lt"/>
          <a:ea typeface="+mn-ea"/>
          <a:cs typeface="+mn-cs"/>
        </a:defRPr>
      </a:lvl4pPr>
      <a:lvl5pPr marL="2139696" indent="-237744" algn="l" defTabSz="950976" rtl="0" eaLnBrk="1" latinLnBrk="0" hangingPunct="1">
        <a:lnSpc>
          <a:spcPct val="90000"/>
        </a:lnSpc>
        <a:spcBef>
          <a:spcPts val="520"/>
        </a:spcBef>
        <a:buFont typeface="Arial" panose="020B0604020202020204" pitchFamily="34" charset="0"/>
        <a:buChar char="•"/>
        <a:defRPr sz="1872" kern="1200">
          <a:solidFill>
            <a:schemeClr val="tx1"/>
          </a:solidFill>
          <a:latin typeface="+mn-lt"/>
          <a:ea typeface="+mn-ea"/>
          <a:cs typeface="+mn-cs"/>
        </a:defRPr>
      </a:lvl5pPr>
      <a:lvl6pPr marL="2615184" indent="-237744" algn="l" defTabSz="950976" rtl="0" eaLnBrk="1" latinLnBrk="0" hangingPunct="1">
        <a:lnSpc>
          <a:spcPct val="90000"/>
        </a:lnSpc>
        <a:spcBef>
          <a:spcPts val="520"/>
        </a:spcBef>
        <a:buFont typeface="Arial" panose="020B0604020202020204" pitchFamily="34" charset="0"/>
        <a:buChar char="•"/>
        <a:defRPr sz="1872" kern="1200">
          <a:solidFill>
            <a:schemeClr val="tx1"/>
          </a:solidFill>
          <a:latin typeface="+mn-lt"/>
          <a:ea typeface="+mn-ea"/>
          <a:cs typeface="+mn-cs"/>
        </a:defRPr>
      </a:lvl6pPr>
      <a:lvl7pPr marL="3090672" indent="-237744" algn="l" defTabSz="950976" rtl="0" eaLnBrk="1" latinLnBrk="0" hangingPunct="1">
        <a:lnSpc>
          <a:spcPct val="90000"/>
        </a:lnSpc>
        <a:spcBef>
          <a:spcPts val="520"/>
        </a:spcBef>
        <a:buFont typeface="Arial" panose="020B0604020202020204" pitchFamily="34" charset="0"/>
        <a:buChar char="•"/>
        <a:defRPr sz="1872" kern="1200">
          <a:solidFill>
            <a:schemeClr val="tx1"/>
          </a:solidFill>
          <a:latin typeface="+mn-lt"/>
          <a:ea typeface="+mn-ea"/>
          <a:cs typeface="+mn-cs"/>
        </a:defRPr>
      </a:lvl7pPr>
      <a:lvl8pPr marL="3566160" indent="-237744" algn="l" defTabSz="950976" rtl="0" eaLnBrk="1" latinLnBrk="0" hangingPunct="1">
        <a:lnSpc>
          <a:spcPct val="90000"/>
        </a:lnSpc>
        <a:spcBef>
          <a:spcPts val="520"/>
        </a:spcBef>
        <a:buFont typeface="Arial" panose="020B0604020202020204" pitchFamily="34" charset="0"/>
        <a:buChar char="•"/>
        <a:defRPr sz="1872" kern="1200">
          <a:solidFill>
            <a:schemeClr val="tx1"/>
          </a:solidFill>
          <a:latin typeface="+mn-lt"/>
          <a:ea typeface="+mn-ea"/>
          <a:cs typeface="+mn-cs"/>
        </a:defRPr>
      </a:lvl8pPr>
      <a:lvl9pPr marL="4041648" indent="-237744" algn="l" defTabSz="950976" rtl="0" eaLnBrk="1" latinLnBrk="0" hangingPunct="1">
        <a:lnSpc>
          <a:spcPct val="90000"/>
        </a:lnSpc>
        <a:spcBef>
          <a:spcPts val="520"/>
        </a:spcBef>
        <a:buFont typeface="Arial" panose="020B0604020202020204" pitchFamily="34" charset="0"/>
        <a:buChar char="•"/>
        <a:defRPr sz="187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50976" rtl="0" eaLnBrk="1" latinLnBrk="0" hangingPunct="1">
        <a:defRPr sz="1872" kern="1200">
          <a:solidFill>
            <a:schemeClr val="tx1"/>
          </a:solidFill>
          <a:latin typeface="+mn-lt"/>
          <a:ea typeface="+mn-ea"/>
          <a:cs typeface="+mn-cs"/>
        </a:defRPr>
      </a:lvl1pPr>
      <a:lvl2pPr marL="475488" algn="l" defTabSz="950976" rtl="0" eaLnBrk="1" latinLnBrk="0" hangingPunct="1">
        <a:defRPr sz="1872" kern="1200">
          <a:solidFill>
            <a:schemeClr val="tx1"/>
          </a:solidFill>
          <a:latin typeface="+mn-lt"/>
          <a:ea typeface="+mn-ea"/>
          <a:cs typeface="+mn-cs"/>
        </a:defRPr>
      </a:lvl2pPr>
      <a:lvl3pPr marL="950976" algn="l" defTabSz="950976" rtl="0" eaLnBrk="1" latinLnBrk="0" hangingPunct="1">
        <a:defRPr sz="1872" kern="1200">
          <a:solidFill>
            <a:schemeClr val="tx1"/>
          </a:solidFill>
          <a:latin typeface="+mn-lt"/>
          <a:ea typeface="+mn-ea"/>
          <a:cs typeface="+mn-cs"/>
        </a:defRPr>
      </a:lvl3pPr>
      <a:lvl4pPr marL="1426464" algn="l" defTabSz="950976" rtl="0" eaLnBrk="1" latinLnBrk="0" hangingPunct="1">
        <a:defRPr sz="1872" kern="1200">
          <a:solidFill>
            <a:schemeClr val="tx1"/>
          </a:solidFill>
          <a:latin typeface="+mn-lt"/>
          <a:ea typeface="+mn-ea"/>
          <a:cs typeface="+mn-cs"/>
        </a:defRPr>
      </a:lvl4pPr>
      <a:lvl5pPr marL="1901952" algn="l" defTabSz="950976" rtl="0" eaLnBrk="1" latinLnBrk="0" hangingPunct="1">
        <a:defRPr sz="1872" kern="1200">
          <a:solidFill>
            <a:schemeClr val="tx1"/>
          </a:solidFill>
          <a:latin typeface="+mn-lt"/>
          <a:ea typeface="+mn-ea"/>
          <a:cs typeface="+mn-cs"/>
        </a:defRPr>
      </a:lvl5pPr>
      <a:lvl6pPr marL="2377440" algn="l" defTabSz="950976" rtl="0" eaLnBrk="1" latinLnBrk="0" hangingPunct="1">
        <a:defRPr sz="1872" kern="1200">
          <a:solidFill>
            <a:schemeClr val="tx1"/>
          </a:solidFill>
          <a:latin typeface="+mn-lt"/>
          <a:ea typeface="+mn-ea"/>
          <a:cs typeface="+mn-cs"/>
        </a:defRPr>
      </a:lvl6pPr>
      <a:lvl7pPr marL="2852928" algn="l" defTabSz="950976" rtl="0" eaLnBrk="1" latinLnBrk="0" hangingPunct="1">
        <a:defRPr sz="1872" kern="1200">
          <a:solidFill>
            <a:schemeClr val="tx1"/>
          </a:solidFill>
          <a:latin typeface="+mn-lt"/>
          <a:ea typeface="+mn-ea"/>
          <a:cs typeface="+mn-cs"/>
        </a:defRPr>
      </a:lvl7pPr>
      <a:lvl8pPr marL="3328416" algn="l" defTabSz="950976" rtl="0" eaLnBrk="1" latinLnBrk="0" hangingPunct="1">
        <a:defRPr sz="1872" kern="1200">
          <a:solidFill>
            <a:schemeClr val="tx1"/>
          </a:solidFill>
          <a:latin typeface="+mn-lt"/>
          <a:ea typeface="+mn-ea"/>
          <a:cs typeface="+mn-cs"/>
        </a:defRPr>
      </a:lvl8pPr>
      <a:lvl9pPr marL="3803904" algn="l" defTabSz="950976" rtl="0" eaLnBrk="1" latinLnBrk="0" hangingPunct="1">
        <a:defRPr sz="187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46">
            <a:extLst>
              <a:ext uri="{FF2B5EF4-FFF2-40B4-BE49-F238E27FC236}">
                <a16:creationId xmlns:a16="http://schemas.microsoft.com/office/drawing/2014/main" id="{5B498268-A4FE-B24E-A933-888E52435825}"/>
              </a:ext>
            </a:extLst>
          </p:cNvPr>
          <p:cNvSpPr txBox="1"/>
          <p:nvPr/>
        </p:nvSpPr>
        <p:spPr>
          <a:xfrm>
            <a:off x="4114922" y="956342"/>
            <a:ext cx="7144512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67" dirty="0">
                <a:latin typeface="Courier" pitchFamily="2" charset="0"/>
              </a:rPr>
              <a:t>ACGAAC</a:t>
            </a:r>
            <a:r>
              <a:rPr lang="en-US" sz="2667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GAATTC</a:t>
            </a:r>
            <a:r>
              <a:rPr lang="en-US" sz="2667" dirty="0">
                <a:latin typeface="Courier" pitchFamily="2" charset="0"/>
              </a:rPr>
              <a:t>GAGCGAGAAGG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D317358-B08A-4B4A-BC49-CB9842C8A16D}"/>
              </a:ext>
            </a:extLst>
          </p:cNvPr>
          <p:cNvCxnSpPr>
            <a:cxnSpLocks/>
          </p:cNvCxnSpPr>
          <p:nvPr/>
        </p:nvCxnSpPr>
        <p:spPr>
          <a:xfrm>
            <a:off x="3733016" y="1221608"/>
            <a:ext cx="449640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65F5B7BA-56EE-734A-9B8A-DE857656236B}"/>
              </a:ext>
            </a:extLst>
          </p:cNvPr>
          <p:cNvCxnSpPr>
            <a:cxnSpLocks/>
          </p:cNvCxnSpPr>
          <p:nvPr/>
        </p:nvCxnSpPr>
        <p:spPr>
          <a:xfrm>
            <a:off x="3733016" y="1507802"/>
            <a:ext cx="449640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20430E04-D52C-0F4D-BB4C-09C1F84C565D}"/>
              </a:ext>
            </a:extLst>
          </p:cNvPr>
          <p:cNvSpPr txBox="1"/>
          <p:nvPr/>
        </p:nvSpPr>
        <p:spPr>
          <a:xfrm>
            <a:off x="4114922" y="1259538"/>
            <a:ext cx="7144512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67" dirty="0">
                <a:latin typeface="Courier" pitchFamily="2" charset="0"/>
              </a:rPr>
              <a:t>TGCTTG</a:t>
            </a:r>
            <a:r>
              <a:rPr lang="en-US" sz="2667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CTTAAG</a:t>
            </a:r>
            <a:r>
              <a:rPr lang="en-US" sz="2667" dirty="0">
                <a:latin typeface="Courier" pitchFamily="2" charset="0"/>
              </a:rPr>
              <a:t>CTCGCTCTTCC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044AF9E-BCEF-724E-B039-BD4CEC0A064F}"/>
              </a:ext>
            </a:extLst>
          </p:cNvPr>
          <p:cNvCxnSpPr>
            <a:cxnSpLocks/>
          </p:cNvCxnSpPr>
          <p:nvPr/>
        </p:nvCxnSpPr>
        <p:spPr>
          <a:xfrm>
            <a:off x="8910730" y="1225002"/>
            <a:ext cx="473445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71FDBC5F-5D35-214A-BA6B-55D82F11B1EA}"/>
              </a:ext>
            </a:extLst>
          </p:cNvPr>
          <p:cNvCxnSpPr>
            <a:cxnSpLocks/>
          </p:cNvCxnSpPr>
          <p:nvPr/>
        </p:nvCxnSpPr>
        <p:spPr>
          <a:xfrm>
            <a:off x="8910730" y="1511196"/>
            <a:ext cx="473445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AADEE006-EFFA-DC4E-8380-996E589602FD}"/>
              </a:ext>
            </a:extLst>
          </p:cNvPr>
          <p:cNvSpPr txBox="1"/>
          <p:nvPr/>
        </p:nvSpPr>
        <p:spPr>
          <a:xfrm>
            <a:off x="3647273" y="826470"/>
            <a:ext cx="1080813" cy="387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21" dirty="0"/>
              <a:t>5’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4944B9C-2CF0-C446-BA31-8E392EC4DE42}"/>
              </a:ext>
            </a:extLst>
          </p:cNvPr>
          <p:cNvSpPr txBox="1"/>
          <p:nvPr/>
        </p:nvSpPr>
        <p:spPr>
          <a:xfrm>
            <a:off x="3647273" y="1493871"/>
            <a:ext cx="1080813" cy="387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21" dirty="0"/>
              <a:t>3’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7F96D79-A630-734C-BDC7-813C8BC83A73}"/>
              </a:ext>
            </a:extLst>
          </p:cNvPr>
          <p:cNvSpPr txBox="1"/>
          <p:nvPr/>
        </p:nvSpPr>
        <p:spPr>
          <a:xfrm>
            <a:off x="9147452" y="826470"/>
            <a:ext cx="1080813" cy="387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21" dirty="0"/>
              <a:t>3’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2FF1C08-CF14-134A-8D76-EB3E71793A22}"/>
              </a:ext>
            </a:extLst>
          </p:cNvPr>
          <p:cNvSpPr txBox="1"/>
          <p:nvPr/>
        </p:nvSpPr>
        <p:spPr>
          <a:xfrm>
            <a:off x="9147452" y="1493871"/>
            <a:ext cx="1080813" cy="387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21" dirty="0"/>
              <a:t>5’</a:t>
            </a:r>
          </a:p>
        </p:txBody>
      </p:sp>
      <p:sp>
        <p:nvSpPr>
          <p:cNvPr id="59" name="Triangle 58">
            <a:extLst>
              <a:ext uri="{FF2B5EF4-FFF2-40B4-BE49-F238E27FC236}">
                <a16:creationId xmlns:a16="http://schemas.microsoft.com/office/drawing/2014/main" id="{63818E1F-C6FF-E447-9549-AA8E9BEDF2FF}"/>
              </a:ext>
            </a:extLst>
          </p:cNvPr>
          <p:cNvSpPr/>
          <p:nvPr/>
        </p:nvSpPr>
        <p:spPr>
          <a:xfrm rot="10800000">
            <a:off x="5526436" y="904256"/>
            <a:ext cx="198783" cy="17136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riangle 59">
            <a:extLst>
              <a:ext uri="{FF2B5EF4-FFF2-40B4-BE49-F238E27FC236}">
                <a16:creationId xmlns:a16="http://schemas.microsoft.com/office/drawing/2014/main" id="{B99A5450-891D-C347-A04E-7772919F583A}"/>
              </a:ext>
            </a:extLst>
          </p:cNvPr>
          <p:cNvSpPr/>
          <p:nvPr/>
        </p:nvSpPr>
        <p:spPr>
          <a:xfrm rot="7207963">
            <a:off x="6380651" y="1709676"/>
            <a:ext cx="198783" cy="17136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1336061-223A-A546-AAEC-C832A863ED85}"/>
              </a:ext>
            </a:extLst>
          </p:cNvPr>
          <p:cNvSpPr txBox="1"/>
          <p:nvPr/>
        </p:nvSpPr>
        <p:spPr>
          <a:xfrm>
            <a:off x="120828" y="1181638"/>
            <a:ext cx="1080813" cy="387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21" dirty="0" err="1"/>
              <a:t>EcoRI</a:t>
            </a:r>
            <a:endParaRPr lang="en-US" sz="192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569C89B-0F57-504A-934C-4DC3E3F1F617}"/>
              </a:ext>
            </a:extLst>
          </p:cNvPr>
          <p:cNvSpPr txBox="1"/>
          <p:nvPr/>
        </p:nvSpPr>
        <p:spPr>
          <a:xfrm>
            <a:off x="4114922" y="2541302"/>
            <a:ext cx="7144512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67" dirty="0">
                <a:latin typeface="Courier" pitchFamily="2" charset="0"/>
              </a:rPr>
              <a:t>ACGAAC</a:t>
            </a:r>
            <a:r>
              <a:rPr lang="en-US" sz="2667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CCCGGG</a:t>
            </a:r>
            <a:r>
              <a:rPr lang="en-US" sz="2667" dirty="0">
                <a:latin typeface="Courier" pitchFamily="2" charset="0"/>
              </a:rPr>
              <a:t>GAGCGAGAAGG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A9E3641B-FD69-9C48-943E-178EF899D912}"/>
              </a:ext>
            </a:extLst>
          </p:cNvPr>
          <p:cNvCxnSpPr>
            <a:cxnSpLocks/>
          </p:cNvCxnSpPr>
          <p:nvPr/>
        </p:nvCxnSpPr>
        <p:spPr>
          <a:xfrm>
            <a:off x="3733016" y="2806568"/>
            <a:ext cx="449640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C27A0379-3AD6-8C40-B0A1-304A8959F9C8}"/>
              </a:ext>
            </a:extLst>
          </p:cNvPr>
          <p:cNvCxnSpPr>
            <a:cxnSpLocks/>
          </p:cNvCxnSpPr>
          <p:nvPr/>
        </p:nvCxnSpPr>
        <p:spPr>
          <a:xfrm>
            <a:off x="3733016" y="3092762"/>
            <a:ext cx="449640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95540A7F-5363-1647-A6F7-ADC0A212D10E}"/>
              </a:ext>
            </a:extLst>
          </p:cNvPr>
          <p:cNvSpPr txBox="1"/>
          <p:nvPr/>
        </p:nvSpPr>
        <p:spPr>
          <a:xfrm>
            <a:off x="4114922" y="2844498"/>
            <a:ext cx="7144512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67" dirty="0">
                <a:latin typeface="Courier" pitchFamily="2" charset="0"/>
              </a:rPr>
              <a:t>TGCTTG</a:t>
            </a:r>
            <a:r>
              <a:rPr lang="en-US" sz="2667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GGGCCC</a:t>
            </a:r>
            <a:r>
              <a:rPr lang="en-US" sz="2667" dirty="0">
                <a:latin typeface="Courier" pitchFamily="2" charset="0"/>
              </a:rPr>
              <a:t>CTCGCTCTTCC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8E3BC905-F06D-6746-81DB-A8C40CA48F18}"/>
              </a:ext>
            </a:extLst>
          </p:cNvPr>
          <p:cNvCxnSpPr>
            <a:cxnSpLocks/>
          </p:cNvCxnSpPr>
          <p:nvPr/>
        </p:nvCxnSpPr>
        <p:spPr>
          <a:xfrm>
            <a:off x="8910730" y="2809962"/>
            <a:ext cx="473445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5B9D55A5-CC81-D140-90EB-AE5D8B08BD18}"/>
              </a:ext>
            </a:extLst>
          </p:cNvPr>
          <p:cNvCxnSpPr>
            <a:cxnSpLocks/>
          </p:cNvCxnSpPr>
          <p:nvPr/>
        </p:nvCxnSpPr>
        <p:spPr>
          <a:xfrm>
            <a:off x="8910730" y="3096156"/>
            <a:ext cx="473445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DD0B8F8D-C31E-084A-B094-86555E8C8DC6}"/>
              </a:ext>
            </a:extLst>
          </p:cNvPr>
          <p:cNvSpPr txBox="1"/>
          <p:nvPr/>
        </p:nvSpPr>
        <p:spPr>
          <a:xfrm>
            <a:off x="3647273" y="2446171"/>
            <a:ext cx="1080813" cy="387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21" dirty="0"/>
              <a:t>5’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23B817E-5962-3347-A186-2335FCDC2CE5}"/>
              </a:ext>
            </a:extLst>
          </p:cNvPr>
          <p:cNvSpPr txBox="1"/>
          <p:nvPr/>
        </p:nvSpPr>
        <p:spPr>
          <a:xfrm>
            <a:off x="3647273" y="3078831"/>
            <a:ext cx="1080813" cy="387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21" dirty="0"/>
              <a:t>3’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EF26D28-FBCE-0347-B8E6-5C7510D28D60}"/>
              </a:ext>
            </a:extLst>
          </p:cNvPr>
          <p:cNvSpPr txBox="1"/>
          <p:nvPr/>
        </p:nvSpPr>
        <p:spPr>
          <a:xfrm>
            <a:off x="1503001" y="2753458"/>
            <a:ext cx="1731569" cy="387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21" dirty="0">
                <a:latin typeface="Courier" pitchFamily="2" charset="0"/>
              </a:rPr>
              <a:t>CCC^GGG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E718984-FBBF-A342-B362-EDBE1E0B1355}"/>
              </a:ext>
            </a:extLst>
          </p:cNvPr>
          <p:cNvSpPr txBox="1"/>
          <p:nvPr/>
        </p:nvSpPr>
        <p:spPr>
          <a:xfrm>
            <a:off x="9147452" y="3078831"/>
            <a:ext cx="1080813" cy="387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21" dirty="0"/>
              <a:t>5’</a:t>
            </a:r>
          </a:p>
        </p:txBody>
      </p:sp>
      <p:sp>
        <p:nvSpPr>
          <p:cNvPr id="72" name="Triangle 71">
            <a:extLst>
              <a:ext uri="{FF2B5EF4-FFF2-40B4-BE49-F238E27FC236}">
                <a16:creationId xmlns:a16="http://schemas.microsoft.com/office/drawing/2014/main" id="{AC663757-4EBF-884D-A01A-A9C9E48BD6C5}"/>
              </a:ext>
            </a:extLst>
          </p:cNvPr>
          <p:cNvSpPr/>
          <p:nvPr/>
        </p:nvSpPr>
        <p:spPr>
          <a:xfrm rot="10800000">
            <a:off x="5949643" y="2483260"/>
            <a:ext cx="198783" cy="17136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riangle 72">
            <a:extLst>
              <a:ext uri="{FF2B5EF4-FFF2-40B4-BE49-F238E27FC236}">
                <a16:creationId xmlns:a16="http://schemas.microsoft.com/office/drawing/2014/main" id="{75FBA99E-4472-CF46-A5B9-E256C7FABDEE}"/>
              </a:ext>
            </a:extLst>
          </p:cNvPr>
          <p:cNvSpPr/>
          <p:nvPr/>
        </p:nvSpPr>
        <p:spPr>
          <a:xfrm rot="7207963">
            <a:off x="5974251" y="3322487"/>
            <a:ext cx="198783" cy="17136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80F72AC-CE62-CE46-A7F0-C297BB05B547}"/>
              </a:ext>
            </a:extLst>
          </p:cNvPr>
          <p:cNvSpPr txBox="1"/>
          <p:nvPr/>
        </p:nvSpPr>
        <p:spPr>
          <a:xfrm>
            <a:off x="120828" y="2753458"/>
            <a:ext cx="1080813" cy="387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21" dirty="0" err="1"/>
              <a:t>SmaI</a:t>
            </a:r>
            <a:endParaRPr lang="en-US" sz="1921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ACFCE07-F9EF-874E-87DC-FAA10AAF1A2C}"/>
              </a:ext>
            </a:extLst>
          </p:cNvPr>
          <p:cNvSpPr/>
          <p:nvPr/>
        </p:nvSpPr>
        <p:spPr>
          <a:xfrm>
            <a:off x="1793948" y="1194622"/>
            <a:ext cx="11496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Courier" pitchFamily="2" charset="0"/>
              </a:rPr>
              <a:t>G^AATTC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DCE017E1-1E8B-464D-ADC3-EB2D3DDEBC2D}"/>
              </a:ext>
            </a:extLst>
          </p:cNvPr>
          <p:cNvSpPr/>
          <p:nvPr/>
        </p:nvSpPr>
        <p:spPr>
          <a:xfrm>
            <a:off x="1518231" y="4444608"/>
            <a:ext cx="17011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Courier" pitchFamily="2" charset="0"/>
              </a:rPr>
              <a:t>GACGC(5/10)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A02C61E-265A-B54D-9347-D5CD168010C9}"/>
              </a:ext>
            </a:extLst>
          </p:cNvPr>
          <p:cNvSpPr txBox="1"/>
          <p:nvPr/>
        </p:nvSpPr>
        <p:spPr>
          <a:xfrm>
            <a:off x="4114924" y="4215648"/>
            <a:ext cx="4917893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67" dirty="0">
                <a:latin typeface="Courier" pitchFamily="2" charset="0"/>
              </a:rPr>
              <a:t>ACGAAC</a:t>
            </a:r>
            <a:r>
              <a:rPr lang="en-US" sz="2667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GACGC</a:t>
            </a:r>
            <a:r>
              <a:rPr lang="en-US" sz="2667" dirty="0">
                <a:latin typeface="Courier" pitchFamily="2" charset="0"/>
              </a:rPr>
              <a:t>GGAGCGAGAAGG</a:t>
            </a: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AB6BA45F-BAC5-AE4D-9FE5-58334FD9FF86}"/>
              </a:ext>
            </a:extLst>
          </p:cNvPr>
          <p:cNvCxnSpPr>
            <a:cxnSpLocks/>
          </p:cNvCxnSpPr>
          <p:nvPr/>
        </p:nvCxnSpPr>
        <p:spPr>
          <a:xfrm>
            <a:off x="3733016" y="4480914"/>
            <a:ext cx="449640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B8FD910D-FBFF-504D-A5AB-DA4F9CCBB326}"/>
              </a:ext>
            </a:extLst>
          </p:cNvPr>
          <p:cNvCxnSpPr>
            <a:cxnSpLocks/>
          </p:cNvCxnSpPr>
          <p:nvPr/>
        </p:nvCxnSpPr>
        <p:spPr>
          <a:xfrm>
            <a:off x="3733016" y="4767108"/>
            <a:ext cx="449640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6221B69C-D208-0849-9EBA-BD74B066F0CC}"/>
              </a:ext>
            </a:extLst>
          </p:cNvPr>
          <p:cNvSpPr txBox="1"/>
          <p:nvPr/>
        </p:nvSpPr>
        <p:spPr>
          <a:xfrm>
            <a:off x="4114924" y="4518844"/>
            <a:ext cx="4917893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67" dirty="0">
                <a:latin typeface="Courier" pitchFamily="2" charset="0"/>
              </a:rPr>
              <a:t>TGCTTG</a:t>
            </a:r>
            <a:r>
              <a:rPr lang="en-US" sz="2667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CTGCG</a:t>
            </a:r>
            <a:r>
              <a:rPr lang="en-US" sz="2667" dirty="0">
                <a:latin typeface="Courier" pitchFamily="2" charset="0"/>
              </a:rPr>
              <a:t>CCTCGCTCTTCC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6081DD70-2EF7-B24E-BB61-AAA37A36CAEB}"/>
              </a:ext>
            </a:extLst>
          </p:cNvPr>
          <p:cNvCxnSpPr>
            <a:cxnSpLocks/>
          </p:cNvCxnSpPr>
          <p:nvPr/>
        </p:nvCxnSpPr>
        <p:spPr>
          <a:xfrm>
            <a:off x="8910730" y="4484308"/>
            <a:ext cx="473445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97DAB511-16C0-CD4D-92D7-E1C7C771A552}"/>
              </a:ext>
            </a:extLst>
          </p:cNvPr>
          <p:cNvCxnSpPr>
            <a:cxnSpLocks/>
          </p:cNvCxnSpPr>
          <p:nvPr/>
        </p:nvCxnSpPr>
        <p:spPr>
          <a:xfrm>
            <a:off x="8910730" y="4770502"/>
            <a:ext cx="473445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9A34A605-EE30-1C41-9AA3-0B29CA0904B9}"/>
              </a:ext>
            </a:extLst>
          </p:cNvPr>
          <p:cNvSpPr txBox="1"/>
          <p:nvPr/>
        </p:nvSpPr>
        <p:spPr>
          <a:xfrm>
            <a:off x="3647273" y="4101503"/>
            <a:ext cx="1080813" cy="387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21" dirty="0"/>
              <a:t>5’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0080CB74-7C3F-8347-9E8D-60BF2A6023BD}"/>
              </a:ext>
            </a:extLst>
          </p:cNvPr>
          <p:cNvSpPr txBox="1"/>
          <p:nvPr/>
        </p:nvSpPr>
        <p:spPr>
          <a:xfrm>
            <a:off x="3647273" y="4753177"/>
            <a:ext cx="1080813" cy="387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21" dirty="0"/>
              <a:t>3’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5B9A7F33-C7C5-7948-8B1F-C93ED2339310}"/>
              </a:ext>
            </a:extLst>
          </p:cNvPr>
          <p:cNvSpPr txBox="1"/>
          <p:nvPr/>
        </p:nvSpPr>
        <p:spPr>
          <a:xfrm>
            <a:off x="9147452" y="4753177"/>
            <a:ext cx="1080813" cy="387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21" dirty="0"/>
              <a:t>5’</a:t>
            </a:r>
          </a:p>
        </p:txBody>
      </p:sp>
      <p:sp>
        <p:nvSpPr>
          <p:cNvPr id="90" name="Triangle 89">
            <a:extLst>
              <a:ext uri="{FF2B5EF4-FFF2-40B4-BE49-F238E27FC236}">
                <a16:creationId xmlns:a16="http://schemas.microsoft.com/office/drawing/2014/main" id="{6C0AA15D-E915-D746-8F9B-8EBE58688A97}"/>
              </a:ext>
            </a:extLst>
          </p:cNvPr>
          <p:cNvSpPr/>
          <p:nvPr/>
        </p:nvSpPr>
        <p:spPr>
          <a:xfrm rot="10800000">
            <a:off x="7389006" y="4132639"/>
            <a:ext cx="198783" cy="17136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riangle 90">
            <a:extLst>
              <a:ext uri="{FF2B5EF4-FFF2-40B4-BE49-F238E27FC236}">
                <a16:creationId xmlns:a16="http://schemas.microsoft.com/office/drawing/2014/main" id="{0A3A3F34-C9AA-854B-AA98-FFD145F58FA6}"/>
              </a:ext>
            </a:extLst>
          </p:cNvPr>
          <p:cNvSpPr/>
          <p:nvPr/>
        </p:nvSpPr>
        <p:spPr>
          <a:xfrm rot="7207963">
            <a:off x="8402491" y="4976550"/>
            <a:ext cx="198783" cy="17136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F1787B44-5AB5-7D42-9A3D-8341B5F0D7D6}"/>
              </a:ext>
            </a:extLst>
          </p:cNvPr>
          <p:cNvSpPr txBox="1"/>
          <p:nvPr/>
        </p:nvSpPr>
        <p:spPr>
          <a:xfrm>
            <a:off x="120828" y="4431624"/>
            <a:ext cx="1080813" cy="387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21" dirty="0" err="1"/>
              <a:t>HgaI</a:t>
            </a:r>
            <a:endParaRPr lang="en-US" sz="1921" dirty="0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525A3A56-FA6F-C543-BB72-3CD1CDD75AB3}"/>
              </a:ext>
            </a:extLst>
          </p:cNvPr>
          <p:cNvSpPr/>
          <p:nvPr/>
        </p:nvSpPr>
        <p:spPr>
          <a:xfrm>
            <a:off x="1653303" y="195673"/>
            <a:ext cx="14309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Rebase Motif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6A9DFED-B16F-0548-96A5-C10E030F5936}"/>
              </a:ext>
            </a:extLst>
          </p:cNvPr>
          <p:cNvSpPr txBox="1"/>
          <p:nvPr/>
        </p:nvSpPr>
        <p:spPr>
          <a:xfrm>
            <a:off x="9147452" y="2446171"/>
            <a:ext cx="1080813" cy="387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21" dirty="0"/>
              <a:t>3’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FC7492EE-E610-054E-86EA-897B561F0199}"/>
              </a:ext>
            </a:extLst>
          </p:cNvPr>
          <p:cNvSpPr txBox="1"/>
          <p:nvPr/>
        </p:nvSpPr>
        <p:spPr>
          <a:xfrm>
            <a:off x="9147452" y="4101503"/>
            <a:ext cx="1080813" cy="387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21" dirty="0"/>
              <a:t>3’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C269CDBF-427F-1E43-99FB-51649A318725}"/>
              </a:ext>
            </a:extLst>
          </p:cNvPr>
          <p:cNvSpPr/>
          <p:nvPr/>
        </p:nvSpPr>
        <p:spPr>
          <a:xfrm>
            <a:off x="1793947" y="6030710"/>
            <a:ext cx="11496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Courier" pitchFamily="2" charset="0"/>
              </a:rPr>
              <a:t>G^GYRCC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AE05FB9-5C76-B743-A31A-F1E5D235A39C}"/>
              </a:ext>
            </a:extLst>
          </p:cNvPr>
          <p:cNvSpPr txBox="1"/>
          <p:nvPr/>
        </p:nvSpPr>
        <p:spPr>
          <a:xfrm>
            <a:off x="4114924" y="5801750"/>
            <a:ext cx="4917893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67" dirty="0">
                <a:latin typeface="Courier" pitchFamily="2" charset="0"/>
              </a:rPr>
              <a:t>ACGAAC</a:t>
            </a:r>
            <a:r>
              <a:rPr lang="en-US" sz="2667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GGYRCC</a:t>
            </a:r>
            <a:r>
              <a:rPr lang="en-US" sz="2667" dirty="0">
                <a:latin typeface="Courier" pitchFamily="2" charset="0"/>
              </a:rPr>
              <a:t>GAGCGAGAAGG</a:t>
            </a:r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6BD5197D-97C7-104F-AFE5-81E28DE92D43}"/>
              </a:ext>
            </a:extLst>
          </p:cNvPr>
          <p:cNvCxnSpPr>
            <a:cxnSpLocks/>
          </p:cNvCxnSpPr>
          <p:nvPr/>
        </p:nvCxnSpPr>
        <p:spPr>
          <a:xfrm>
            <a:off x="3733016" y="6067016"/>
            <a:ext cx="449640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9167432A-D0A1-1F48-BD5A-19B704108811}"/>
              </a:ext>
            </a:extLst>
          </p:cNvPr>
          <p:cNvCxnSpPr>
            <a:cxnSpLocks/>
          </p:cNvCxnSpPr>
          <p:nvPr/>
        </p:nvCxnSpPr>
        <p:spPr>
          <a:xfrm>
            <a:off x="3733016" y="6353210"/>
            <a:ext cx="449640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A08C2B59-5497-FD46-90DA-E0DCD49E544E}"/>
              </a:ext>
            </a:extLst>
          </p:cNvPr>
          <p:cNvSpPr txBox="1"/>
          <p:nvPr/>
        </p:nvSpPr>
        <p:spPr>
          <a:xfrm>
            <a:off x="4114924" y="6104946"/>
            <a:ext cx="4917893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67" dirty="0">
                <a:latin typeface="Courier" pitchFamily="2" charset="0"/>
              </a:rPr>
              <a:t>TGCTTG</a:t>
            </a:r>
            <a:r>
              <a:rPr lang="en-US" sz="2667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CCRYGG</a:t>
            </a:r>
            <a:r>
              <a:rPr lang="en-US" sz="2667" dirty="0">
                <a:latin typeface="Courier" pitchFamily="2" charset="0"/>
              </a:rPr>
              <a:t>CTCGCTCTTCC</a:t>
            </a:r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5BEA1DFB-41E2-744D-8A9B-4889D8F74052}"/>
              </a:ext>
            </a:extLst>
          </p:cNvPr>
          <p:cNvCxnSpPr>
            <a:cxnSpLocks/>
          </p:cNvCxnSpPr>
          <p:nvPr/>
        </p:nvCxnSpPr>
        <p:spPr>
          <a:xfrm>
            <a:off x="8910730" y="6070410"/>
            <a:ext cx="473445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3FB2CAEF-D160-D048-B25A-75F8F5E47AC2}"/>
              </a:ext>
            </a:extLst>
          </p:cNvPr>
          <p:cNvCxnSpPr>
            <a:cxnSpLocks/>
          </p:cNvCxnSpPr>
          <p:nvPr/>
        </p:nvCxnSpPr>
        <p:spPr>
          <a:xfrm>
            <a:off x="8910730" y="6356604"/>
            <a:ext cx="473445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1B58BB6A-E93F-BC4F-8923-5C96EACEA280}"/>
              </a:ext>
            </a:extLst>
          </p:cNvPr>
          <p:cNvSpPr txBox="1"/>
          <p:nvPr/>
        </p:nvSpPr>
        <p:spPr>
          <a:xfrm>
            <a:off x="3647273" y="5687605"/>
            <a:ext cx="1080813" cy="387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21" dirty="0"/>
              <a:t>5’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6EF7A134-92D6-7344-9CE1-60458FB2C43E}"/>
              </a:ext>
            </a:extLst>
          </p:cNvPr>
          <p:cNvSpPr txBox="1"/>
          <p:nvPr/>
        </p:nvSpPr>
        <p:spPr>
          <a:xfrm>
            <a:off x="3647273" y="6339279"/>
            <a:ext cx="1080813" cy="387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21" dirty="0"/>
              <a:t>3’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E066134F-2DB2-8C4C-9201-B7D873CD7467}"/>
              </a:ext>
            </a:extLst>
          </p:cNvPr>
          <p:cNvSpPr txBox="1"/>
          <p:nvPr/>
        </p:nvSpPr>
        <p:spPr>
          <a:xfrm>
            <a:off x="9147452" y="6339279"/>
            <a:ext cx="1080813" cy="387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21" dirty="0"/>
              <a:t>5’</a:t>
            </a:r>
          </a:p>
        </p:txBody>
      </p:sp>
      <p:sp>
        <p:nvSpPr>
          <p:cNvPr id="102" name="Triangle 101">
            <a:extLst>
              <a:ext uri="{FF2B5EF4-FFF2-40B4-BE49-F238E27FC236}">
                <a16:creationId xmlns:a16="http://schemas.microsoft.com/office/drawing/2014/main" id="{5E1311BC-1923-9A49-B566-B29003839038}"/>
              </a:ext>
            </a:extLst>
          </p:cNvPr>
          <p:cNvSpPr/>
          <p:nvPr/>
        </p:nvSpPr>
        <p:spPr>
          <a:xfrm rot="10800000">
            <a:off x="5526435" y="5718740"/>
            <a:ext cx="198783" cy="17136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Triangle 102">
            <a:extLst>
              <a:ext uri="{FF2B5EF4-FFF2-40B4-BE49-F238E27FC236}">
                <a16:creationId xmlns:a16="http://schemas.microsoft.com/office/drawing/2014/main" id="{A867B569-D71D-2942-81CA-3DD0D6BE56F3}"/>
              </a:ext>
            </a:extLst>
          </p:cNvPr>
          <p:cNvSpPr/>
          <p:nvPr/>
        </p:nvSpPr>
        <p:spPr>
          <a:xfrm rot="7207963">
            <a:off x="6380651" y="6562652"/>
            <a:ext cx="198783" cy="17136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5CBB0FE-BD01-0048-80BF-767A80B90D6A}"/>
              </a:ext>
            </a:extLst>
          </p:cNvPr>
          <p:cNvSpPr txBox="1"/>
          <p:nvPr/>
        </p:nvSpPr>
        <p:spPr>
          <a:xfrm>
            <a:off x="120828" y="6017726"/>
            <a:ext cx="1080813" cy="387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21" dirty="0" err="1"/>
              <a:t>PfaAI</a:t>
            </a:r>
            <a:endParaRPr lang="en-US" sz="1921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4DAD076E-61FF-594D-BB0A-A1901A5FC795}"/>
              </a:ext>
            </a:extLst>
          </p:cNvPr>
          <p:cNvSpPr txBox="1"/>
          <p:nvPr/>
        </p:nvSpPr>
        <p:spPr>
          <a:xfrm>
            <a:off x="9147452" y="5687605"/>
            <a:ext cx="1080813" cy="387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21" dirty="0"/>
              <a:t>3’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3B933153-7286-9444-BC1E-91C92E084A25}"/>
              </a:ext>
            </a:extLst>
          </p:cNvPr>
          <p:cNvSpPr/>
          <p:nvPr/>
        </p:nvSpPr>
        <p:spPr>
          <a:xfrm>
            <a:off x="205244" y="209938"/>
            <a:ext cx="9119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Enzyme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3027D97-A2A4-434F-A328-33B0AF650365}"/>
              </a:ext>
            </a:extLst>
          </p:cNvPr>
          <p:cNvCxnSpPr>
            <a:cxnSpLocks/>
          </p:cNvCxnSpPr>
          <p:nvPr/>
        </p:nvCxnSpPr>
        <p:spPr>
          <a:xfrm>
            <a:off x="1355303" y="204970"/>
            <a:ext cx="0" cy="68037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ED8642A7-D3B7-774E-BA7F-57C602AFDA8E}"/>
              </a:ext>
            </a:extLst>
          </p:cNvPr>
          <p:cNvCxnSpPr>
            <a:cxnSpLocks/>
          </p:cNvCxnSpPr>
          <p:nvPr/>
        </p:nvCxnSpPr>
        <p:spPr>
          <a:xfrm>
            <a:off x="3336503" y="204970"/>
            <a:ext cx="0" cy="68037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74D1A1BF-AE72-604B-A2B4-EE86714A6329}"/>
              </a:ext>
            </a:extLst>
          </p:cNvPr>
          <p:cNvCxnSpPr>
            <a:cxnSpLocks/>
          </p:cNvCxnSpPr>
          <p:nvPr/>
        </p:nvCxnSpPr>
        <p:spPr>
          <a:xfrm flipH="1">
            <a:off x="179359" y="652789"/>
            <a:ext cx="95534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tangle 108">
            <a:extLst>
              <a:ext uri="{FF2B5EF4-FFF2-40B4-BE49-F238E27FC236}">
                <a16:creationId xmlns:a16="http://schemas.microsoft.com/office/drawing/2014/main" id="{9EFFEB01-6516-404A-A140-A359F75BC391}"/>
              </a:ext>
            </a:extLst>
          </p:cNvPr>
          <p:cNvSpPr/>
          <p:nvPr/>
        </p:nvSpPr>
        <p:spPr>
          <a:xfrm>
            <a:off x="5649003" y="198481"/>
            <a:ext cx="1883016" cy="36195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Example sequence</a:t>
            </a:r>
          </a:p>
        </p:txBody>
      </p:sp>
    </p:spTree>
    <p:extLst>
      <p:ext uri="{BB962C8B-B14F-4D97-AF65-F5344CB8AC3E}">
        <p14:creationId xmlns:p14="http://schemas.microsoft.com/office/powerpoint/2010/main" val="3318318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223</TotalTime>
  <Words>63</Words>
  <Application>Microsoft Macintosh PowerPoint</Application>
  <PresentationFormat>Custom</PresentationFormat>
  <Paragraphs>36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Courier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Jean-Philippe Fortin</dc:creator>
  <cp:lastModifiedBy>Jean-Philippe Fortin</cp:lastModifiedBy>
  <cp:revision>90</cp:revision>
  <cp:lastPrinted>2020-07-10T20:40:32Z</cp:lastPrinted>
  <dcterms:created xsi:type="dcterms:W3CDTF">2020-05-07T13:53:30Z</dcterms:created>
  <dcterms:modified xsi:type="dcterms:W3CDTF">2021-09-02T20:10:16Z</dcterms:modified>
</cp:coreProperties>
</file>