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3"/>
  </p:notesMasterIdLst>
  <p:sldIdLst>
    <p:sldId id="257" r:id="rId2"/>
  </p:sldIdLst>
  <p:sldSz cx="1554480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4593"/>
  </p:normalViewPr>
  <p:slideViewPr>
    <p:cSldViewPr snapToGrid="0" snapToObjects="1">
      <p:cViewPr varScale="1">
        <p:scale>
          <a:sx n="118" d="100"/>
          <a:sy n="118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35013" y="1143000"/>
            <a:ext cx="83280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447599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895198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1342796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790395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2237994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2685593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3133192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3580790" algn="l" defTabSz="8951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35013" y="1143000"/>
            <a:ext cx="83280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942837"/>
            <a:ext cx="11658600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025879"/>
            <a:ext cx="11658600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5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06722"/>
            <a:ext cx="3351848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06722"/>
            <a:ext cx="9861233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9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5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436260"/>
            <a:ext cx="13407390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3855362"/>
            <a:ext cx="13407390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533609"/>
            <a:ext cx="660654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533609"/>
            <a:ext cx="660654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06723"/>
            <a:ext cx="1340739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412255"/>
            <a:ext cx="657617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104379"/>
            <a:ext cx="6576178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412255"/>
            <a:ext cx="6608565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104379"/>
            <a:ext cx="6608565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84069"/>
            <a:ext cx="5013602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829483"/>
            <a:ext cx="7869555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728311"/>
            <a:ext cx="5013602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84069"/>
            <a:ext cx="5013602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829483"/>
            <a:ext cx="7869555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728311"/>
            <a:ext cx="5013602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06723"/>
            <a:ext cx="1340739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533609"/>
            <a:ext cx="1340739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5339629"/>
            <a:ext cx="34975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5339629"/>
            <a:ext cx="524637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5339629"/>
            <a:ext cx="34975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8455495" y="288014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8452436" y="1774289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ACGAACGT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227024" y="2025672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8452452" y="3361768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3246808" y="2025672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 flipV="1">
            <a:off x="14112953" y="2320313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12705406" y="1408670"/>
            <a:ext cx="0" cy="40894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11897011" y="1075616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87801" y="199517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4314628" y="1720522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4314628" y="2305874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7168258" y="1720522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7168258" y="2305874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 flipH="1">
            <a:off x="3404795" y="-45030"/>
            <a:ext cx="3783" cy="586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4445842" y="-45030"/>
            <a:ext cx="0" cy="586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92295" y="186091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10299552" y="186091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>
            <a:off x="87801" y="808896"/>
            <a:ext cx="15417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4552350" y="47596"/>
            <a:ext cx="669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PAM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4363837" y="199517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5C105-A11D-6742-AB9B-466E5B61B282}"/>
              </a:ext>
            </a:extLst>
          </p:cNvPr>
          <p:cNvCxnSpPr>
            <a:cxnSpLocks/>
          </p:cNvCxnSpPr>
          <p:nvPr/>
        </p:nvCxnSpPr>
        <p:spPr>
          <a:xfrm>
            <a:off x="5316664" y="-45030"/>
            <a:ext cx="0" cy="586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6357924" y="-45030"/>
            <a:ext cx="0" cy="586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5410070" y="47596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5463943" y="1995177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BD2588-4264-2D4A-826B-92E0824AD095}"/>
              </a:ext>
            </a:extLst>
          </p:cNvPr>
          <p:cNvCxnSpPr>
            <a:cxnSpLocks/>
          </p:cNvCxnSpPr>
          <p:nvPr/>
        </p:nvCxnSpPr>
        <p:spPr>
          <a:xfrm>
            <a:off x="1266970" y="-45030"/>
            <a:ext cx="0" cy="586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954D1C1-32D9-2A41-8AC2-41C4BAC347E0}"/>
              </a:ext>
            </a:extLst>
          </p:cNvPr>
          <p:cNvCxnSpPr>
            <a:cxnSpLocks/>
          </p:cNvCxnSpPr>
          <p:nvPr/>
        </p:nvCxnSpPr>
        <p:spPr>
          <a:xfrm>
            <a:off x="8221461" y="3138967"/>
            <a:ext cx="2987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2A77E19-D1B7-AC49-9EFC-7C3FC8EA3F4D}"/>
              </a:ext>
            </a:extLst>
          </p:cNvPr>
          <p:cNvCxnSpPr>
            <a:cxnSpLocks/>
          </p:cNvCxnSpPr>
          <p:nvPr/>
        </p:nvCxnSpPr>
        <p:spPr>
          <a:xfrm>
            <a:off x="7882835" y="2356464"/>
            <a:ext cx="338620" cy="12567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EAA9E46-593B-6346-85CA-4E581650B7A4}"/>
              </a:ext>
            </a:extLst>
          </p:cNvPr>
          <p:cNvCxnSpPr>
            <a:cxnSpLocks/>
          </p:cNvCxnSpPr>
          <p:nvPr/>
        </p:nvCxnSpPr>
        <p:spPr>
          <a:xfrm>
            <a:off x="7227030" y="2350209"/>
            <a:ext cx="666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12530484" y="3366768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13246803" y="2320319"/>
            <a:ext cx="866150" cy="12928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8224375" y="3608006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12669800" y="3128798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8301496" y="283287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12579475" y="283287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8630679" y="3267377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10009755" y="271982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12687341" y="2930467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14424052" y="1956144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9E20766-194F-EB44-BE0D-F4D33B4EC9A4}"/>
              </a:ext>
            </a:extLst>
          </p:cNvPr>
          <p:cNvSpPr txBox="1"/>
          <p:nvPr/>
        </p:nvSpPr>
        <p:spPr>
          <a:xfrm>
            <a:off x="8452436" y="2112254"/>
            <a:ext cx="184711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-T---T--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07D3124-AC16-ED48-97CA-EB26A6EB257C}"/>
              </a:ext>
            </a:extLst>
          </p:cNvPr>
          <p:cNvCxnSpPr>
            <a:cxnSpLocks/>
          </p:cNvCxnSpPr>
          <p:nvPr/>
        </p:nvCxnSpPr>
        <p:spPr>
          <a:xfrm flipH="1" flipV="1">
            <a:off x="7862437" y="1484593"/>
            <a:ext cx="598304" cy="8894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E79F3D8-39B4-2C4A-B7F8-044968555E29}"/>
              </a:ext>
            </a:extLst>
          </p:cNvPr>
          <p:cNvSpPr txBox="1"/>
          <p:nvPr/>
        </p:nvSpPr>
        <p:spPr>
          <a:xfrm>
            <a:off x="7243133" y="1127528"/>
            <a:ext cx="11306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C-&gt;T edits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24FD92-C042-1C43-9266-25B6CD6A18C7}"/>
              </a:ext>
            </a:extLst>
          </p:cNvPr>
          <p:cNvSpPr txBox="1"/>
          <p:nvPr/>
        </p:nvSpPr>
        <p:spPr>
          <a:xfrm>
            <a:off x="8482594" y="1501182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Editing window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2BF2D0D-ACED-6A4E-8199-A8026FC25F86}"/>
              </a:ext>
            </a:extLst>
          </p:cNvPr>
          <p:cNvSpPr/>
          <p:nvPr/>
        </p:nvSpPr>
        <p:spPr>
          <a:xfrm>
            <a:off x="3499988" y="47596"/>
            <a:ext cx="881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Editing </a:t>
            </a:r>
          </a:p>
          <a:p>
            <a:pPr algn="ctr"/>
            <a:r>
              <a:rPr lang="en-US" dirty="0"/>
              <a:t>strand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0C2DB9-0B77-AD4D-A877-D55CE1CD3F27}"/>
              </a:ext>
            </a:extLst>
          </p:cNvPr>
          <p:cNvSpPr txBox="1"/>
          <p:nvPr/>
        </p:nvSpPr>
        <p:spPr>
          <a:xfrm>
            <a:off x="3355367" y="1995177"/>
            <a:ext cx="11730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“original”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72344C-E814-B143-87D6-2318801EEFEE}"/>
              </a:ext>
            </a:extLst>
          </p:cNvPr>
          <p:cNvSpPr txBox="1"/>
          <p:nvPr/>
        </p:nvSpPr>
        <p:spPr>
          <a:xfrm>
            <a:off x="8475470" y="4530924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667" dirty="0">
                <a:latin typeface="Courier" pitchFamily="2" charset="0"/>
              </a:rPr>
              <a:t>GAA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667" dirty="0">
                <a:latin typeface="Courier" pitchFamily="2" charset="0"/>
              </a:rPr>
              <a:t>GTTTGAGAGCGAGANGG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30E2378-993B-6345-A406-5997F12780A6}"/>
              </a:ext>
            </a:extLst>
          </p:cNvPr>
          <p:cNvCxnSpPr>
            <a:cxnSpLocks/>
          </p:cNvCxnSpPr>
          <p:nvPr/>
        </p:nvCxnSpPr>
        <p:spPr>
          <a:xfrm>
            <a:off x="7250058" y="4782307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9F6C432-F0D4-9341-9C9C-04DE0AA330A1}"/>
              </a:ext>
            </a:extLst>
          </p:cNvPr>
          <p:cNvCxnSpPr>
            <a:cxnSpLocks/>
          </p:cNvCxnSpPr>
          <p:nvPr/>
        </p:nvCxnSpPr>
        <p:spPr>
          <a:xfrm>
            <a:off x="13269842" y="4782307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87EA246-9FE6-3C4E-85F0-52190F31F790}"/>
              </a:ext>
            </a:extLst>
          </p:cNvPr>
          <p:cNvCxnSpPr>
            <a:cxnSpLocks/>
          </p:cNvCxnSpPr>
          <p:nvPr/>
        </p:nvCxnSpPr>
        <p:spPr>
          <a:xfrm>
            <a:off x="7245013" y="5269594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22FEA6A-6580-2B44-826C-F7F564AC9804}"/>
              </a:ext>
            </a:extLst>
          </p:cNvPr>
          <p:cNvCxnSpPr>
            <a:cxnSpLocks/>
          </p:cNvCxnSpPr>
          <p:nvPr/>
        </p:nvCxnSpPr>
        <p:spPr>
          <a:xfrm>
            <a:off x="13264797" y="5269594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3FB5A32-6381-3E4E-8705-C584AAD1242A}"/>
              </a:ext>
            </a:extLst>
          </p:cNvPr>
          <p:cNvSpPr txBox="1"/>
          <p:nvPr/>
        </p:nvSpPr>
        <p:spPr>
          <a:xfrm>
            <a:off x="8475476" y="5014641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667" dirty="0">
                <a:latin typeface="Courier" pitchFamily="2" charset="0"/>
              </a:rPr>
              <a:t>CTT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667" dirty="0">
                <a:latin typeface="Courier" pitchFamily="2" charset="0"/>
              </a:rPr>
              <a:t>CAAACTCTCGCTCTNCC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9589F54-6E82-A743-8ACA-4B6488BEE4F4}"/>
              </a:ext>
            </a:extLst>
          </p:cNvPr>
          <p:cNvGrpSpPr/>
          <p:nvPr/>
        </p:nvGrpSpPr>
        <p:grpSpPr>
          <a:xfrm>
            <a:off x="8652847" y="4924521"/>
            <a:ext cx="3865401" cy="179803"/>
            <a:chOff x="2537530" y="2602325"/>
            <a:chExt cx="3623813" cy="168565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941256F-FB75-3944-AA9E-67039DC05C1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6B70E19-B184-ED41-B003-9D2558204465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EF4F94A-2235-8044-A100-2DD7040BCEC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5746FA-07BD-C445-8354-DBC15611885B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4EA5F8D-221D-774C-818C-6FEBE0FE9E8E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694B039-5DD0-A740-B67E-154602764300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3B7B9CF-B837-084D-A29D-F29AB13A4684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2CA187C-1F64-E141-9D87-27D68ADCF0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0F5CB4B-E910-1541-9DA3-0EAA28A39AD6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1104D2A-0645-1042-9A01-E337E5CE8E05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9C1E1B4-B586-3A44-A4EC-AC5B66E53E52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CB88E34-0705-F348-9D1B-50FBFD5D94C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62F902D-3E38-2F48-A14D-CB1268B31237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E35CB96-D880-4D4A-BAE9-B2E93E9265AE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4112B52-E5D0-3F42-875E-8456FB287E20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C7FE84-89DD-294A-8E86-B638D01F7E4B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EE6257E-5559-2440-BFD0-8F68090881B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B7F40E5-DAD5-0D4C-AE03-74502B397CD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ECBDCA-E5E2-6842-AFC7-AD3EA3EFC346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5F37982-E2D6-534B-A737-F87F1EDE392F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7A40DCE-CC31-754F-8F0D-02651C2E29F0}"/>
              </a:ext>
            </a:extLst>
          </p:cNvPr>
          <p:cNvSpPr txBox="1"/>
          <p:nvPr/>
        </p:nvSpPr>
        <p:spPr>
          <a:xfrm>
            <a:off x="14555368" y="4718918"/>
            <a:ext cx="1080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Edited</a:t>
            </a:r>
          </a:p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963EC4E-5898-F14C-BD91-78B6A0F389A2}"/>
              </a:ext>
            </a:extLst>
          </p:cNvPr>
          <p:cNvSpPr txBox="1"/>
          <p:nvPr/>
        </p:nvSpPr>
        <p:spPr>
          <a:xfrm>
            <a:off x="14368890" y="4494384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73D5BE6-7BB9-A043-B381-397C52DF5F52}"/>
              </a:ext>
            </a:extLst>
          </p:cNvPr>
          <p:cNvSpPr txBox="1"/>
          <p:nvPr/>
        </p:nvSpPr>
        <p:spPr>
          <a:xfrm>
            <a:off x="14368890" y="522366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2BB42CC-EE85-3F44-8557-67B0662E0A73}"/>
              </a:ext>
            </a:extLst>
          </p:cNvPr>
          <p:cNvSpPr txBox="1"/>
          <p:nvPr/>
        </p:nvSpPr>
        <p:spPr>
          <a:xfrm>
            <a:off x="7197671" y="4494384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2F124C9-CD23-F64A-92B9-D57C39BC60AF}"/>
              </a:ext>
            </a:extLst>
          </p:cNvPr>
          <p:cNvSpPr txBox="1"/>
          <p:nvPr/>
        </p:nvSpPr>
        <p:spPr>
          <a:xfrm>
            <a:off x="7197671" y="5223667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6755025-5A8B-C642-A998-E332A814C126}"/>
              </a:ext>
            </a:extLst>
          </p:cNvPr>
          <p:cNvSpPr/>
          <p:nvPr/>
        </p:nvSpPr>
        <p:spPr>
          <a:xfrm>
            <a:off x="2450865" y="47596"/>
            <a:ext cx="1042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Expected</a:t>
            </a:r>
          </a:p>
          <a:p>
            <a:pPr algn="ctr"/>
            <a:r>
              <a:rPr lang="en-US" dirty="0"/>
              <a:t>edit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324860-2167-B849-8562-03FB1B653A39}"/>
              </a:ext>
            </a:extLst>
          </p:cNvPr>
          <p:cNvSpPr txBox="1"/>
          <p:nvPr/>
        </p:nvSpPr>
        <p:spPr>
          <a:xfrm>
            <a:off x="2449294" y="199517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C -&gt; 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350CDC-0520-D64B-BEC9-CF6CAF80ED3C}"/>
              </a:ext>
            </a:extLst>
          </p:cNvPr>
          <p:cNvCxnSpPr>
            <a:cxnSpLocks/>
          </p:cNvCxnSpPr>
          <p:nvPr/>
        </p:nvCxnSpPr>
        <p:spPr>
          <a:xfrm flipH="1">
            <a:off x="10890711" y="3993697"/>
            <a:ext cx="3" cy="341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6B2958-3E90-0B4E-BA29-D8BF3D0F1DB0}"/>
              </a:ext>
            </a:extLst>
          </p:cNvPr>
          <p:cNvCxnSpPr>
            <a:cxnSpLocks/>
          </p:cNvCxnSpPr>
          <p:nvPr/>
        </p:nvCxnSpPr>
        <p:spPr>
          <a:xfrm>
            <a:off x="2490721" y="-45030"/>
            <a:ext cx="0" cy="586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D47C632-B055-7244-A0BE-762767E8EC85}"/>
              </a:ext>
            </a:extLst>
          </p:cNvPr>
          <p:cNvSpPr/>
          <p:nvPr/>
        </p:nvSpPr>
        <p:spPr>
          <a:xfrm>
            <a:off x="1249346" y="47596"/>
            <a:ext cx="1298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Base editor </a:t>
            </a:r>
          </a:p>
          <a:p>
            <a:pPr algn="ctr"/>
            <a:r>
              <a:rPr lang="en-US" dirty="0"/>
              <a:t>name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8A5565-90AC-9340-B3C6-21853229466B}"/>
              </a:ext>
            </a:extLst>
          </p:cNvPr>
          <p:cNvSpPr txBox="1"/>
          <p:nvPr/>
        </p:nvSpPr>
        <p:spPr>
          <a:xfrm>
            <a:off x="1289193" y="199517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BE4max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64C339A-BDD6-3145-9E6A-3F8308AAF70C}"/>
              </a:ext>
            </a:extLst>
          </p:cNvPr>
          <p:cNvSpPr txBox="1"/>
          <p:nvPr/>
        </p:nvSpPr>
        <p:spPr>
          <a:xfrm>
            <a:off x="10827109" y="396948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Editing</a:t>
            </a:r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3339</TotalTime>
  <Words>71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116</cp:revision>
  <cp:lastPrinted>2020-07-10T20:40:32Z</cp:lastPrinted>
  <dcterms:created xsi:type="dcterms:W3CDTF">2020-05-07T13:53:30Z</dcterms:created>
  <dcterms:modified xsi:type="dcterms:W3CDTF">2022-01-05T02:05:50Z</dcterms:modified>
</cp:coreProperties>
</file>