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3"/>
  </p:notesMasterIdLst>
  <p:sldIdLst>
    <p:sldId id="257" r:id="rId2"/>
  </p:sldIdLst>
  <p:sldSz cx="6400800" cy="6492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506"/>
    <a:srgbClr val="FAE03C"/>
    <a:srgbClr val="FCEC87"/>
    <a:srgbClr val="FF9FA8"/>
    <a:srgbClr val="FF6C7A"/>
    <a:srgbClr val="FFEBED"/>
    <a:srgbClr val="E6AD00"/>
    <a:srgbClr val="FFC61A"/>
    <a:srgbClr val="FFD966"/>
    <a:srgbClr val="AAD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674"/>
  </p:normalViewPr>
  <p:slideViewPr>
    <p:cSldViewPr snapToGrid="0" snapToObjects="1">
      <p:cViewPr>
        <p:scale>
          <a:sx n="123" d="100"/>
          <a:sy n="123" d="100"/>
        </p:scale>
        <p:origin x="28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67234-C5AE-DE47-9407-FFB76288A749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8175" y="1143000"/>
            <a:ext cx="3041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C739-4B60-2C4A-B8A1-1D96ECFA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8175" y="1143000"/>
            <a:ext cx="3041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C739-4B60-2C4A-B8A1-1D96ECFACA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62608"/>
            <a:ext cx="5440680" cy="2260482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410263"/>
            <a:ext cx="4800600" cy="1567608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5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4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45686"/>
            <a:ext cx="1380173" cy="5502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45686"/>
            <a:ext cx="4060508" cy="5502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4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7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618712"/>
            <a:ext cx="5520690" cy="270085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345118"/>
            <a:ext cx="5520690" cy="1420316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0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28427"/>
            <a:ext cx="2720340" cy="4119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28427"/>
            <a:ext cx="2720340" cy="4119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45687"/>
            <a:ext cx="5520690" cy="12549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591657"/>
            <a:ext cx="2707838" cy="780046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371703"/>
            <a:ext cx="2707838" cy="3488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91657"/>
            <a:ext cx="2721174" cy="780046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371703"/>
            <a:ext cx="2721174" cy="3488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8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1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6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32858"/>
            <a:ext cx="2064425" cy="1515004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34855"/>
            <a:ext cx="3240405" cy="4614150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47863"/>
            <a:ext cx="2064425" cy="360865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1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32858"/>
            <a:ext cx="2064425" cy="1515004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34855"/>
            <a:ext cx="3240405" cy="4614150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47863"/>
            <a:ext cx="2064425" cy="360865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3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45687"/>
            <a:ext cx="5520690" cy="125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28427"/>
            <a:ext cx="5520690" cy="411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017935"/>
            <a:ext cx="1440180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787EC-6066-3349-9042-9A14D70C7CE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017935"/>
            <a:ext cx="2160270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017935"/>
            <a:ext cx="1440180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0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2BFEAF-DA3F-3D41-809D-78B04EAE2F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41"/>
          <a:stretch/>
        </p:blipFill>
        <p:spPr>
          <a:xfrm>
            <a:off x="703817" y="2909500"/>
            <a:ext cx="5574928" cy="3421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60D17A-89E9-8745-B675-B959F9F37B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60" b="95919"/>
          <a:stretch/>
        </p:blipFill>
        <p:spPr>
          <a:xfrm>
            <a:off x="4885694" y="2635688"/>
            <a:ext cx="1393052" cy="1584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8C667E-C42B-354F-A0BB-E9349B340DD9}"/>
              </a:ext>
            </a:extLst>
          </p:cNvPr>
          <p:cNvSpPr txBox="1"/>
          <p:nvPr/>
        </p:nvSpPr>
        <p:spPr>
          <a:xfrm>
            <a:off x="4570785" y="2655041"/>
            <a:ext cx="344966" cy="175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3" dirty="0"/>
              <a:t>chr11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E8BCEE-32A6-A64A-A6AA-45C8BB23F502}"/>
              </a:ext>
            </a:extLst>
          </p:cNvPr>
          <p:cNvCxnSpPr>
            <a:cxnSpLocks/>
          </p:cNvCxnSpPr>
          <p:nvPr/>
        </p:nvCxnSpPr>
        <p:spPr>
          <a:xfrm>
            <a:off x="5935475" y="2570254"/>
            <a:ext cx="0" cy="1211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6DDDE6B-E994-A84E-8319-0F1AE544F90C}"/>
              </a:ext>
            </a:extLst>
          </p:cNvPr>
          <p:cNvSpPr/>
          <p:nvPr/>
        </p:nvSpPr>
        <p:spPr>
          <a:xfrm>
            <a:off x="761037" y="4383271"/>
            <a:ext cx="576188" cy="139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6FA9C3-4B3E-5C41-90DE-B7B0DB9FF7BD}"/>
              </a:ext>
            </a:extLst>
          </p:cNvPr>
          <p:cNvSpPr txBox="1"/>
          <p:nvPr/>
        </p:nvSpPr>
        <p:spPr>
          <a:xfrm>
            <a:off x="1011765" y="4416052"/>
            <a:ext cx="386644" cy="17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3" dirty="0"/>
              <a:t>SpCas9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53EE2-C896-484D-9973-D8E1C5D57EEB}"/>
              </a:ext>
            </a:extLst>
          </p:cNvPr>
          <p:cNvSpPr txBox="1"/>
          <p:nvPr/>
        </p:nvSpPr>
        <p:spPr>
          <a:xfrm>
            <a:off x="961291" y="4695956"/>
            <a:ext cx="429926" cy="17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3" dirty="0"/>
              <a:t>SpGCas9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6F7E9-EF74-2541-BA1B-2B96B161AFDF}"/>
              </a:ext>
            </a:extLst>
          </p:cNvPr>
          <p:cNvSpPr txBox="1"/>
          <p:nvPr/>
        </p:nvSpPr>
        <p:spPr>
          <a:xfrm>
            <a:off x="933201" y="4975856"/>
            <a:ext cx="453970" cy="17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3" dirty="0"/>
              <a:t>AsCas12a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0E27FC-3D17-904C-B714-77B49DB4AD67}"/>
              </a:ext>
            </a:extLst>
          </p:cNvPr>
          <p:cNvSpPr txBox="1"/>
          <p:nvPr/>
        </p:nvSpPr>
        <p:spPr>
          <a:xfrm>
            <a:off x="850813" y="5255761"/>
            <a:ext cx="526105" cy="17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3" dirty="0"/>
              <a:t>enAsCas12a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F0CBD7-BA6D-BB44-BF51-E1BF20C4E138}"/>
              </a:ext>
            </a:extLst>
          </p:cNvPr>
          <p:cNvSpPr txBox="1"/>
          <p:nvPr/>
        </p:nvSpPr>
        <p:spPr>
          <a:xfrm>
            <a:off x="1083449" y="5551759"/>
            <a:ext cx="324127" cy="17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3" dirty="0"/>
              <a:t>SNPs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DBB2354-9940-5A42-89B7-056694B863C8}"/>
              </a:ext>
            </a:extLst>
          </p:cNvPr>
          <p:cNvSpPr/>
          <p:nvPr/>
        </p:nvSpPr>
        <p:spPr>
          <a:xfrm rot="5400000">
            <a:off x="3419820" y="2564429"/>
            <a:ext cx="139088" cy="53203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94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981B5-B270-CD42-A2B1-D601ABF3A759}"/>
              </a:ext>
            </a:extLst>
          </p:cNvPr>
          <p:cNvSpPr txBox="1"/>
          <p:nvPr/>
        </p:nvSpPr>
        <p:spPr>
          <a:xfrm>
            <a:off x="3001289" y="2570245"/>
            <a:ext cx="976167" cy="17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3" dirty="0"/>
              <a:t>Optimal activation window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3053DAC-CE07-E84C-92AC-2393D4CC1A8D}"/>
              </a:ext>
            </a:extLst>
          </p:cNvPr>
          <p:cNvSpPr/>
          <p:nvPr/>
        </p:nvSpPr>
        <p:spPr>
          <a:xfrm>
            <a:off x="738064" y="4418923"/>
            <a:ext cx="129957" cy="127552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94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CD6FF-6E29-E245-B784-228F2C286843}"/>
              </a:ext>
            </a:extLst>
          </p:cNvPr>
          <p:cNvSpPr txBox="1"/>
          <p:nvPr/>
        </p:nvSpPr>
        <p:spPr>
          <a:xfrm>
            <a:off x="-31650" y="4964350"/>
            <a:ext cx="795901" cy="18466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" i="1" dirty="0"/>
              <a:t>crisprDesign</a:t>
            </a:r>
            <a:endParaRPr lang="en-US" sz="543" i="1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108632F-374E-0344-87C9-CE8C186B69EB}"/>
              </a:ext>
            </a:extLst>
          </p:cNvPr>
          <p:cNvSpPr/>
          <p:nvPr/>
        </p:nvSpPr>
        <p:spPr>
          <a:xfrm>
            <a:off x="738064" y="3499413"/>
            <a:ext cx="129957" cy="28293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94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142DA-5BFA-B042-8D94-8145239EEE7E}"/>
              </a:ext>
            </a:extLst>
          </p:cNvPr>
          <p:cNvSpPr txBox="1"/>
          <p:nvPr/>
        </p:nvSpPr>
        <p:spPr>
          <a:xfrm>
            <a:off x="-23268" y="3554495"/>
            <a:ext cx="7791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Annotation Hub</a:t>
            </a:r>
            <a:endParaRPr lang="en-US" sz="400" i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47C3160-7974-2740-BFCB-8DDF8657AF8D}"/>
              </a:ext>
            </a:extLst>
          </p:cNvPr>
          <p:cNvSpPr txBox="1"/>
          <p:nvPr/>
        </p:nvSpPr>
        <p:spPr>
          <a:xfrm>
            <a:off x="2975230" y="1951557"/>
            <a:ext cx="974725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700" dirty="0"/>
              <a:t>DHSs from</a:t>
            </a:r>
          </a:p>
          <a:p>
            <a:pPr algn="ctr"/>
            <a:r>
              <a:rPr lang="en-US" sz="700" dirty="0" err="1"/>
              <a:t>AnnotationHub</a:t>
            </a:r>
            <a:endParaRPr lang="en-US" sz="700" dirty="0"/>
          </a:p>
        </p:txBody>
      </p: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AFBA672C-C737-E649-8981-00DFD9BA2A1E}"/>
              </a:ext>
            </a:extLst>
          </p:cNvPr>
          <p:cNvGrpSpPr/>
          <p:nvPr/>
        </p:nvGrpSpPr>
        <p:grpSpPr>
          <a:xfrm>
            <a:off x="59532" y="389304"/>
            <a:ext cx="905672" cy="924700"/>
            <a:chOff x="95098" y="2481229"/>
            <a:chExt cx="905672" cy="924700"/>
          </a:xfrm>
        </p:grpSpPr>
        <p:pic>
          <p:nvPicPr>
            <p:cNvPr id="194" name="Graphic 193" descr="Document">
              <a:extLst>
                <a:ext uri="{FF2B5EF4-FFF2-40B4-BE49-F238E27FC236}">
                  <a16:creationId xmlns:a16="http://schemas.microsoft.com/office/drawing/2014/main" id="{BA173118-481C-A44A-8EC6-24EA8D2CB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40" y="2514600"/>
              <a:ext cx="418732" cy="418732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770FA59-4050-6D45-A0BB-3B83C4A9D61F}"/>
                </a:ext>
              </a:extLst>
            </p:cNvPr>
            <p:cNvSpPr txBox="1"/>
            <p:nvPr/>
          </p:nvSpPr>
          <p:spPr>
            <a:xfrm>
              <a:off x="105597" y="2997446"/>
              <a:ext cx="502920" cy="369332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900" dirty="0"/>
                <a:t>CAGE peaks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A77DC21-D782-7E4D-888D-D8ACBD298CCE}"/>
                </a:ext>
              </a:extLst>
            </p:cNvPr>
            <p:cNvSpPr txBox="1"/>
            <p:nvPr/>
          </p:nvSpPr>
          <p:spPr>
            <a:xfrm>
              <a:off x="105597" y="2540246"/>
              <a:ext cx="502920" cy="369332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900" dirty="0"/>
                <a:t>Gene </a:t>
              </a:r>
            </a:p>
            <a:p>
              <a:pPr algn="ctr"/>
              <a:r>
                <a:rPr lang="en-US" sz="900" dirty="0"/>
                <a:t>model</a:t>
              </a:r>
            </a:p>
          </p:txBody>
        </p:sp>
        <p:sp>
          <p:nvSpPr>
            <p:cNvPr id="201" name="Rounded Rectangle 200">
              <a:extLst>
                <a:ext uri="{FF2B5EF4-FFF2-40B4-BE49-F238E27FC236}">
                  <a16:creationId xmlns:a16="http://schemas.microsoft.com/office/drawing/2014/main" id="{9EA9CA35-C80F-8B45-AAB6-C9A9D930714A}"/>
                </a:ext>
              </a:extLst>
            </p:cNvPr>
            <p:cNvSpPr/>
            <p:nvPr/>
          </p:nvSpPr>
          <p:spPr>
            <a:xfrm>
              <a:off x="95098" y="2481229"/>
              <a:ext cx="905672" cy="9247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pic>
          <p:nvPicPr>
            <p:cNvPr id="202" name="Graphic 201" descr="Document">
              <a:extLst>
                <a:ext uri="{FF2B5EF4-FFF2-40B4-BE49-F238E27FC236}">
                  <a16:creationId xmlns:a16="http://schemas.microsoft.com/office/drawing/2014/main" id="{BAA67D86-A21B-C64F-89C3-84F4059E5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40" y="2971800"/>
              <a:ext cx="418732" cy="418732"/>
            </a:xfrm>
            <a:prstGeom prst="rect">
              <a:avLst/>
            </a:prstGeom>
          </p:spPr>
        </p:pic>
      </p:grpSp>
      <p:pic>
        <p:nvPicPr>
          <p:cNvPr id="207" name="Graphic 206" descr="Document">
            <a:extLst>
              <a:ext uri="{FF2B5EF4-FFF2-40B4-BE49-F238E27FC236}">
                <a16:creationId xmlns:a16="http://schemas.microsoft.com/office/drawing/2014/main" id="{27B883C5-0122-2B49-8F58-785704D96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3816" y="654138"/>
            <a:ext cx="418732" cy="418732"/>
          </a:xfrm>
          <a:prstGeom prst="rect">
            <a:avLst/>
          </a:prstGeom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50DBE74B-3190-0442-88C3-54556A4F4BB2}"/>
              </a:ext>
            </a:extLst>
          </p:cNvPr>
          <p:cNvSpPr txBox="1"/>
          <p:nvPr/>
        </p:nvSpPr>
        <p:spPr>
          <a:xfrm>
            <a:off x="1080346" y="1014738"/>
            <a:ext cx="905672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700" dirty="0"/>
              <a:t>Optimal activation window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E3C3FBF9-A0A8-1E4E-91B6-865ACB642ED4}"/>
              </a:ext>
            </a:extLst>
          </p:cNvPr>
          <p:cNvCxnSpPr>
            <a:cxnSpLocks/>
          </p:cNvCxnSpPr>
          <p:nvPr/>
        </p:nvCxnSpPr>
        <p:spPr>
          <a:xfrm>
            <a:off x="1018544" y="851654"/>
            <a:ext cx="2976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FC28A06F-D438-6D43-993A-213A799B1362}"/>
              </a:ext>
            </a:extLst>
          </p:cNvPr>
          <p:cNvSpPr txBox="1"/>
          <p:nvPr/>
        </p:nvSpPr>
        <p:spPr>
          <a:xfrm>
            <a:off x="-30741" y="-81387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E180926E-36A9-2943-A5BA-832DE47F6B31}"/>
              </a:ext>
            </a:extLst>
          </p:cNvPr>
          <p:cNvSpPr txBox="1"/>
          <p:nvPr/>
        </p:nvSpPr>
        <p:spPr>
          <a:xfrm>
            <a:off x="-30741" y="2548655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816EEBF1-DA58-2745-AE8A-442D21318E8A}"/>
              </a:ext>
            </a:extLst>
          </p:cNvPr>
          <p:cNvCxnSpPr>
            <a:cxnSpLocks/>
          </p:cNvCxnSpPr>
          <p:nvPr/>
        </p:nvCxnSpPr>
        <p:spPr>
          <a:xfrm>
            <a:off x="4993634" y="863986"/>
            <a:ext cx="182880" cy="38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57282E2F-5C73-BD49-A128-60D44F3340AE}"/>
              </a:ext>
            </a:extLst>
          </p:cNvPr>
          <p:cNvSpPr txBox="1"/>
          <p:nvPr/>
        </p:nvSpPr>
        <p:spPr>
          <a:xfrm>
            <a:off x="1410553" y="90802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Design protospacer </a:t>
            </a:r>
          </a:p>
          <a:p>
            <a:pPr algn="ctr"/>
            <a:r>
              <a:rPr lang="en-US" sz="700" dirty="0"/>
              <a:t>sequence</a:t>
            </a:r>
            <a:endParaRPr lang="en-US" sz="700" i="1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699CC29-9C3D-7747-8438-2E5E511C1B9D}"/>
              </a:ext>
            </a:extLst>
          </p:cNvPr>
          <p:cNvSpPr txBox="1"/>
          <p:nvPr/>
        </p:nvSpPr>
        <p:spPr>
          <a:xfrm>
            <a:off x="4750951" y="90802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Add SNP</a:t>
            </a:r>
          </a:p>
          <a:p>
            <a:pPr algn="ctr"/>
            <a:r>
              <a:rPr lang="en-US" sz="700" dirty="0"/>
              <a:t>annotation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DC0BFD1-ACE4-D646-A1CC-C03BA21CA106}"/>
              </a:ext>
            </a:extLst>
          </p:cNvPr>
          <p:cNvSpPr txBox="1"/>
          <p:nvPr/>
        </p:nvSpPr>
        <p:spPr>
          <a:xfrm>
            <a:off x="3578580" y="90802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Characterize</a:t>
            </a:r>
          </a:p>
          <a:p>
            <a:pPr algn="ctr"/>
            <a:r>
              <a:rPr lang="en-US" sz="700" dirty="0"/>
              <a:t>off-targets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E38827E-6054-3344-A01B-6CA97F65D6B2}"/>
              </a:ext>
            </a:extLst>
          </p:cNvPr>
          <p:cNvSpPr txBox="1"/>
          <p:nvPr/>
        </p:nvSpPr>
        <p:spPr>
          <a:xfrm>
            <a:off x="2378412" y="90802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Add on-target scores </a:t>
            </a:r>
          </a:p>
          <a:p>
            <a:pPr algn="ctr"/>
            <a:r>
              <a:rPr lang="en-US" sz="700" dirty="0"/>
              <a:t>and sequence features</a:t>
            </a:r>
          </a:p>
        </p:txBody>
      </p:sp>
      <p:sp>
        <p:nvSpPr>
          <p:cNvPr id="284" name="Left Brace 283">
            <a:extLst>
              <a:ext uri="{FF2B5EF4-FFF2-40B4-BE49-F238E27FC236}">
                <a16:creationId xmlns:a16="http://schemas.microsoft.com/office/drawing/2014/main" id="{E0DF7C27-5752-1341-BBA9-5A83D8EA520B}"/>
              </a:ext>
            </a:extLst>
          </p:cNvPr>
          <p:cNvSpPr/>
          <p:nvPr/>
        </p:nvSpPr>
        <p:spPr>
          <a:xfrm>
            <a:off x="738064" y="3246356"/>
            <a:ext cx="129957" cy="21161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94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79973A3-857F-8844-A0E9-927A2EF9FCC7}"/>
              </a:ext>
            </a:extLst>
          </p:cNvPr>
          <p:cNvSpPr txBox="1"/>
          <p:nvPr/>
        </p:nvSpPr>
        <p:spPr>
          <a:xfrm>
            <a:off x="-23268" y="3257919"/>
            <a:ext cx="7791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Genomic Features</a:t>
            </a:r>
            <a:endParaRPr lang="en-US" sz="400" i="1" dirty="0"/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CC62706-D89B-6249-8A99-1DE2D50D5E26}"/>
              </a:ext>
            </a:extLst>
          </p:cNvPr>
          <p:cNvGrpSpPr/>
          <p:nvPr/>
        </p:nvGrpSpPr>
        <p:grpSpPr>
          <a:xfrm>
            <a:off x="2158994" y="559835"/>
            <a:ext cx="526530" cy="594360"/>
            <a:chOff x="2014805" y="2743200"/>
            <a:chExt cx="526530" cy="594360"/>
          </a:xfrm>
        </p:grpSpPr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5B7B9239-5397-2242-8D7D-B929F909CE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4805" y="2743200"/>
              <a:ext cx="392495" cy="457200"/>
              <a:chOff x="7004057" y="732839"/>
              <a:chExt cx="716248" cy="834324"/>
            </a:xfrm>
          </p:grpSpPr>
          <p:sp>
            <p:nvSpPr>
              <p:cNvPr id="306" name="Rounded Rectangle 305">
                <a:extLst>
                  <a:ext uri="{FF2B5EF4-FFF2-40B4-BE49-F238E27FC236}">
                    <a16:creationId xmlns:a16="http://schemas.microsoft.com/office/drawing/2014/main" id="{2CA4EA20-E768-8645-AE2F-483E14E4134E}"/>
                  </a:ext>
                </a:extLst>
              </p:cNvPr>
              <p:cNvSpPr/>
              <p:nvPr/>
            </p:nvSpPr>
            <p:spPr>
              <a:xfrm>
                <a:off x="7004057" y="732839"/>
                <a:ext cx="716248" cy="83432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307" name="Rounded Rectangle 306">
                <a:extLst>
                  <a:ext uri="{FF2B5EF4-FFF2-40B4-BE49-F238E27FC236}">
                    <a16:creationId xmlns:a16="http://schemas.microsoft.com/office/drawing/2014/main" id="{45B2633C-C1F8-9D4A-A928-24FD96117189}"/>
                  </a:ext>
                </a:extLst>
              </p:cNvPr>
              <p:cNvSpPr/>
              <p:nvPr/>
            </p:nvSpPr>
            <p:spPr>
              <a:xfrm>
                <a:off x="7062546" y="1333078"/>
                <a:ext cx="420421" cy="170655"/>
              </a:xfrm>
              <a:prstGeom prst="roundRect">
                <a:avLst/>
              </a:prstGeom>
              <a:solidFill>
                <a:srgbClr val="FEF8D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08" name="Rounded Rectangle 307">
                <a:extLst>
                  <a:ext uri="{FF2B5EF4-FFF2-40B4-BE49-F238E27FC236}">
                    <a16:creationId xmlns:a16="http://schemas.microsoft.com/office/drawing/2014/main" id="{279F312C-56DA-2448-B4AD-852DB5DF37D3}"/>
                  </a:ext>
                </a:extLst>
              </p:cNvPr>
              <p:cNvSpPr/>
              <p:nvPr/>
            </p:nvSpPr>
            <p:spPr>
              <a:xfrm>
                <a:off x="7062542" y="770949"/>
                <a:ext cx="420424" cy="512636"/>
              </a:xfrm>
              <a:prstGeom prst="roundRect">
                <a:avLst/>
              </a:prstGeom>
              <a:solidFill>
                <a:srgbClr val="DAE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09" name="Rounded Rectangle 308">
                <a:extLst>
                  <a:ext uri="{FF2B5EF4-FFF2-40B4-BE49-F238E27FC236}">
                    <a16:creationId xmlns:a16="http://schemas.microsoft.com/office/drawing/2014/main" id="{89B04F66-A01F-B345-854D-578C1E943D67}"/>
                  </a:ext>
                </a:extLst>
              </p:cNvPr>
              <p:cNvSpPr/>
              <p:nvPr/>
            </p:nvSpPr>
            <p:spPr>
              <a:xfrm>
                <a:off x="7511413" y="770949"/>
                <a:ext cx="144567" cy="512636"/>
              </a:xfrm>
              <a:prstGeom prst="roundRect">
                <a:avLst/>
              </a:prstGeom>
              <a:solidFill>
                <a:srgbClr val="FFE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E49D9CE2-64A9-004C-8085-3236C5CC75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57400" y="2788920"/>
              <a:ext cx="392495" cy="457200"/>
              <a:chOff x="7004057" y="732839"/>
              <a:chExt cx="716248" cy="834324"/>
            </a:xfrm>
          </p:grpSpPr>
          <p:sp>
            <p:nvSpPr>
              <p:cNvPr id="175" name="Rounded Rectangle 174">
                <a:extLst>
                  <a:ext uri="{FF2B5EF4-FFF2-40B4-BE49-F238E27FC236}">
                    <a16:creationId xmlns:a16="http://schemas.microsoft.com/office/drawing/2014/main" id="{C6040883-6BE8-2947-A917-36E351806DC1}"/>
                  </a:ext>
                </a:extLst>
              </p:cNvPr>
              <p:cNvSpPr/>
              <p:nvPr/>
            </p:nvSpPr>
            <p:spPr>
              <a:xfrm>
                <a:off x="7004057" y="732839"/>
                <a:ext cx="716248" cy="83432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173" name="Rounded Rectangle 172">
                <a:extLst>
                  <a:ext uri="{FF2B5EF4-FFF2-40B4-BE49-F238E27FC236}">
                    <a16:creationId xmlns:a16="http://schemas.microsoft.com/office/drawing/2014/main" id="{84D7075A-69D2-5E47-A06A-ED8F66246369}"/>
                  </a:ext>
                </a:extLst>
              </p:cNvPr>
              <p:cNvSpPr/>
              <p:nvPr/>
            </p:nvSpPr>
            <p:spPr>
              <a:xfrm>
                <a:off x="7062546" y="1333078"/>
                <a:ext cx="420421" cy="170655"/>
              </a:xfrm>
              <a:prstGeom prst="roundRect">
                <a:avLst/>
              </a:prstGeom>
              <a:solidFill>
                <a:srgbClr val="FEF8D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174" name="Rounded Rectangle 173">
                <a:extLst>
                  <a:ext uri="{FF2B5EF4-FFF2-40B4-BE49-F238E27FC236}">
                    <a16:creationId xmlns:a16="http://schemas.microsoft.com/office/drawing/2014/main" id="{1F6FB34B-DB52-4241-B821-A6096EF90768}"/>
                  </a:ext>
                </a:extLst>
              </p:cNvPr>
              <p:cNvSpPr/>
              <p:nvPr/>
            </p:nvSpPr>
            <p:spPr>
              <a:xfrm>
                <a:off x="7062542" y="770949"/>
                <a:ext cx="420424" cy="512636"/>
              </a:xfrm>
              <a:prstGeom prst="roundRect">
                <a:avLst/>
              </a:prstGeom>
              <a:solidFill>
                <a:srgbClr val="DAE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178" name="Rounded Rectangle 177">
                <a:extLst>
                  <a:ext uri="{FF2B5EF4-FFF2-40B4-BE49-F238E27FC236}">
                    <a16:creationId xmlns:a16="http://schemas.microsoft.com/office/drawing/2014/main" id="{393BD8EB-E603-E945-AE42-D934B4D853C4}"/>
                  </a:ext>
                </a:extLst>
              </p:cNvPr>
              <p:cNvSpPr/>
              <p:nvPr/>
            </p:nvSpPr>
            <p:spPr>
              <a:xfrm>
                <a:off x="7511413" y="770949"/>
                <a:ext cx="144567" cy="512636"/>
              </a:xfrm>
              <a:prstGeom prst="roundRect">
                <a:avLst/>
              </a:prstGeom>
              <a:solidFill>
                <a:srgbClr val="FFE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9F77886D-505C-C048-8C52-C7AD988432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03120" y="2834640"/>
              <a:ext cx="392495" cy="457200"/>
              <a:chOff x="7004057" y="732839"/>
              <a:chExt cx="716248" cy="834324"/>
            </a:xfrm>
          </p:grpSpPr>
          <p:sp>
            <p:nvSpPr>
              <p:cNvPr id="311" name="Rounded Rectangle 310">
                <a:extLst>
                  <a:ext uri="{FF2B5EF4-FFF2-40B4-BE49-F238E27FC236}">
                    <a16:creationId xmlns:a16="http://schemas.microsoft.com/office/drawing/2014/main" id="{F400CF92-65C6-A641-951D-4EB2B6246D11}"/>
                  </a:ext>
                </a:extLst>
              </p:cNvPr>
              <p:cNvSpPr/>
              <p:nvPr/>
            </p:nvSpPr>
            <p:spPr>
              <a:xfrm>
                <a:off x="7004057" y="732839"/>
                <a:ext cx="716248" cy="83432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312" name="Rounded Rectangle 311">
                <a:extLst>
                  <a:ext uri="{FF2B5EF4-FFF2-40B4-BE49-F238E27FC236}">
                    <a16:creationId xmlns:a16="http://schemas.microsoft.com/office/drawing/2014/main" id="{38C64937-DE67-7844-B03D-4CC8A83F3F6A}"/>
                  </a:ext>
                </a:extLst>
              </p:cNvPr>
              <p:cNvSpPr/>
              <p:nvPr/>
            </p:nvSpPr>
            <p:spPr>
              <a:xfrm>
                <a:off x="7062546" y="1333078"/>
                <a:ext cx="420421" cy="170655"/>
              </a:xfrm>
              <a:prstGeom prst="roundRect">
                <a:avLst/>
              </a:prstGeom>
              <a:solidFill>
                <a:srgbClr val="FEF8D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13" name="Rounded Rectangle 312">
                <a:extLst>
                  <a:ext uri="{FF2B5EF4-FFF2-40B4-BE49-F238E27FC236}">
                    <a16:creationId xmlns:a16="http://schemas.microsoft.com/office/drawing/2014/main" id="{F7915B32-F169-924A-AF6B-ABF8886F5956}"/>
                  </a:ext>
                </a:extLst>
              </p:cNvPr>
              <p:cNvSpPr/>
              <p:nvPr/>
            </p:nvSpPr>
            <p:spPr>
              <a:xfrm>
                <a:off x="7062542" y="770949"/>
                <a:ext cx="420424" cy="512636"/>
              </a:xfrm>
              <a:prstGeom prst="roundRect">
                <a:avLst/>
              </a:prstGeom>
              <a:solidFill>
                <a:srgbClr val="DAE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14" name="Rounded Rectangle 313">
                <a:extLst>
                  <a:ext uri="{FF2B5EF4-FFF2-40B4-BE49-F238E27FC236}">
                    <a16:creationId xmlns:a16="http://schemas.microsoft.com/office/drawing/2014/main" id="{624D4D0C-AE15-3A42-A560-4A61F766A3F6}"/>
                  </a:ext>
                </a:extLst>
              </p:cNvPr>
              <p:cNvSpPr/>
              <p:nvPr/>
            </p:nvSpPr>
            <p:spPr>
              <a:xfrm>
                <a:off x="7511413" y="770949"/>
                <a:ext cx="144567" cy="512636"/>
              </a:xfrm>
              <a:prstGeom prst="roundRect">
                <a:avLst/>
              </a:prstGeom>
              <a:solidFill>
                <a:srgbClr val="FFE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49A2FB53-1ACF-ED4C-AC2C-EF67AD0016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48840" y="2880360"/>
              <a:ext cx="392495" cy="457200"/>
              <a:chOff x="7004057" y="732839"/>
              <a:chExt cx="716248" cy="834324"/>
            </a:xfrm>
          </p:grpSpPr>
          <p:sp>
            <p:nvSpPr>
              <p:cNvPr id="317" name="Rounded Rectangle 316">
                <a:extLst>
                  <a:ext uri="{FF2B5EF4-FFF2-40B4-BE49-F238E27FC236}">
                    <a16:creationId xmlns:a16="http://schemas.microsoft.com/office/drawing/2014/main" id="{A6E709BD-D27A-8349-9FBC-E1F171680211}"/>
                  </a:ext>
                </a:extLst>
              </p:cNvPr>
              <p:cNvSpPr/>
              <p:nvPr/>
            </p:nvSpPr>
            <p:spPr>
              <a:xfrm>
                <a:off x="7004057" y="732839"/>
                <a:ext cx="716248" cy="83432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318" name="Rounded Rectangle 317">
                <a:extLst>
                  <a:ext uri="{FF2B5EF4-FFF2-40B4-BE49-F238E27FC236}">
                    <a16:creationId xmlns:a16="http://schemas.microsoft.com/office/drawing/2014/main" id="{3A4943B6-0B34-7A48-B0AF-1972FF654D84}"/>
                  </a:ext>
                </a:extLst>
              </p:cNvPr>
              <p:cNvSpPr/>
              <p:nvPr/>
            </p:nvSpPr>
            <p:spPr>
              <a:xfrm>
                <a:off x="7062546" y="1333078"/>
                <a:ext cx="420421" cy="170655"/>
              </a:xfrm>
              <a:prstGeom prst="roundRect">
                <a:avLst/>
              </a:prstGeom>
              <a:solidFill>
                <a:srgbClr val="FEF8D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 dirty="0"/>
              </a:p>
            </p:txBody>
          </p:sp>
          <p:sp>
            <p:nvSpPr>
              <p:cNvPr id="319" name="Rounded Rectangle 318">
                <a:extLst>
                  <a:ext uri="{FF2B5EF4-FFF2-40B4-BE49-F238E27FC236}">
                    <a16:creationId xmlns:a16="http://schemas.microsoft.com/office/drawing/2014/main" id="{741CC455-9373-804A-A6AF-229BF7184AEC}"/>
                  </a:ext>
                </a:extLst>
              </p:cNvPr>
              <p:cNvSpPr/>
              <p:nvPr/>
            </p:nvSpPr>
            <p:spPr>
              <a:xfrm>
                <a:off x="7062542" y="770949"/>
                <a:ext cx="420424" cy="512636"/>
              </a:xfrm>
              <a:prstGeom prst="roundRect">
                <a:avLst/>
              </a:prstGeom>
              <a:solidFill>
                <a:srgbClr val="DAE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20" name="Rounded Rectangle 319">
                <a:extLst>
                  <a:ext uri="{FF2B5EF4-FFF2-40B4-BE49-F238E27FC236}">
                    <a16:creationId xmlns:a16="http://schemas.microsoft.com/office/drawing/2014/main" id="{98D02132-000A-C244-A99B-6349D5EBCD08}"/>
                  </a:ext>
                </a:extLst>
              </p:cNvPr>
              <p:cNvSpPr/>
              <p:nvPr/>
            </p:nvSpPr>
            <p:spPr>
              <a:xfrm>
                <a:off x="7511413" y="770949"/>
                <a:ext cx="144567" cy="512636"/>
              </a:xfrm>
              <a:prstGeom prst="roundRect">
                <a:avLst/>
              </a:prstGeom>
              <a:solidFill>
                <a:srgbClr val="FFE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</p:grp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1DEDCDE4-BCA3-BE4E-BB91-6386EAD0742A}"/>
              </a:ext>
            </a:extLst>
          </p:cNvPr>
          <p:cNvGrpSpPr/>
          <p:nvPr/>
        </p:nvGrpSpPr>
        <p:grpSpPr>
          <a:xfrm>
            <a:off x="3027674" y="559842"/>
            <a:ext cx="732466" cy="596439"/>
            <a:chOff x="2743200" y="2741121"/>
            <a:chExt cx="732466" cy="596439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C705C1E-93D2-C841-99A3-287AB13B34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43200" y="2741121"/>
              <a:ext cx="595306" cy="457200"/>
              <a:chOff x="7004057" y="732839"/>
              <a:chExt cx="1086349" cy="834324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BD2E7258-D49A-9B4C-9AC7-91AB2893B23A}"/>
                  </a:ext>
                </a:extLst>
              </p:cNvPr>
              <p:cNvSpPr/>
              <p:nvPr/>
            </p:nvSpPr>
            <p:spPr>
              <a:xfrm>
                <a:off x="7004057" y="732839"/>
                <a:ext cx="1086349" cy="83432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0276DDD5-A80C-0449-800B-8940CCAE80AD}"/>
                  </a:ext>
                </a:extLst>
              </p:cNvPr>
              <p:cNvSpPr/>
              <p:nvPr/>
            </p:nvSpPr>
            <p:spPr>
              <a:xfrm>
                <a:off x="7062546" y="1333078"/>
                <a:ext cx="420421" cy="170655"/>
              </a:xfrm>
              <a:prstGeom prst="roundRect">
                <a:avLst/>
              </a:prstGeom>
              <a:solidFill>
                <a:srgbClr val="FEF8D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EE9749DD-CE54-D742-A5BF-DBD766C5BD57}"/>
                  </a:ext>
                </a:extLst>
              </p:cNvPr>
              <p:cNvSpPr/>
              <p:nvPr/>
            </p:nvSpPr>
            <p:spPr>
              <a:xfrm>
                <a:off x="7062542" y="770949"/>
                <a:ext cx="420424" cy="512636"/>
              </a:xfrm>
              <a:prstGeom prst="roundRect">
                <a:avLst/>
              </a:prstGeom>
              <a:solidFill>
                <a:srgbClr val="DAE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E4C68F05-D615-2042-8319-30FFDD9198B4}"/>
                  </a:ext>
                </a:extLst>
              </p:cNvPr>
              <p:cNvSpPr/>
              <p:nvPr/>
            </p:nvSpPr>
            <p:spPr>
              <a:xfrm>
                <a:off x="7684487" y="770949"/>
                <a:ext cx="144567" cy="51263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DF47BA9F-A0F6-E345-8D78-FBC224960B45}"/>
                  </a:ext>
                </a:extLst>
              </p:cNvPr>
              <p:cNvSpPr/>
              <p:nvPr/>
            </p:nvSpPr>
            <p:spPr>
              <a:xfrm>
                <a:off x="7865542" y="770949"/>
                <a:ext cx="144567" cy="51263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95706747-93B5-2049-BEF1-6CBCA4096625}"/>
                  </a:ext>
                </a:extLst>
              </p:cNvPr>
              <p:cNvSpPr/>
              <p:nvPr/>
            </p:nvSpPr>
            <p:spPr>
              <a:xfrm>
                <a:off x="7511413" y="770949"/>
                <a:ext cx="144567" cy="512636"/>
              </a:xfrm>
              <a:prstGeom prst="roundRect">
                <a:avLst/>
              </a:prstGeom>
              <a:solidFill>
                <a:srgbClr val="FFE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53272CFA-F663-9845-8034-BC5D75A7F4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88920" y="2788920"/>
              <a:ext cx="595306" cy="457200"/>
              <a:chOff x="7004057" y="732839"/>
              <a:chExt cx="1086349" cy="834324"/>
            </a:xfrm>
          </p:grpSpPr>
          <p:sp>
            <p:nvSpPr>
              <p:cNvPr id="323" name="Rounded Rectangle 322">
                <a:extLst>
                  <a:ext uri="{FF2B5EF4-FFF2-40B4-BE49-F238E27FC236}">
                    <a16:creationId xmlns:a16="http://schemas.microsoft.com/office/drawing/2014/main" id="{AEC1CA06-727C-5C41-936D-76897922A5BA}"/>
                  </a:ext>
                </a:extLst>
              </p:cNvPr>
              <p:cNvSpPr/>
              <p:nvPr/>
            </p:nvSpPr>
            <p:spPr>
              <a:xfrm>
                <a:off x="7004057" y="732839"/>
                <a:ext cx="1086349" cy="83432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324" name="Rounded Rectangle 323">
                <a:extLst>
                  <a:ext uri="{FF2B5EF4-FFF2-40B4-BE49-F238E27FC236}">
                    <a16:creationId xmlns:a16="http://schemas.microsoft.com/office/drawing/2014/main" id="{C7406D60-1244-9544-BACE-57FA3C648DEF}"/>
                  </a:ext>
                </a:extLst>
              </p:cNvPr>
              <p:cNvSpPr/>
              <p:nvPr/>
            </p:nvSpPr>
            <p:spPr>
              <a:xfrm>
                <a:off x="7062546" y="1333078"/>
                <a:ext cx="420421" cy="170655"/>
              </a:xfrm>
              <a:prstGeom prst="roundRect">
                <a:avLst/>
              </a:prstGeom>
              <a:solidFill>
                <a:srgbClr val="FEF8D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25" name="Rounded Rectangle 324">
                <a:extLst>
                  <a:ext uri="{FF2B5EF4-FFF2-40B4-BE49-F238E27FC236}">
                    <a16:creationId xmlns:a16="http://schemas.microsoft.com/office/drawing/2014/main" id="{B8B777A0-405D-AC49-AA8B-374EC7F045D3}"/>
                  </a:ext>
                </a:extLst>
              </p:cNvPr>
              <p:cNvSpPr/>
              <p:nvPr/>
            </p:nvSpPr>
            <p:spPr>
              <a:xfrm>
                <a:off x="7062542" y="770949"/>
                <a:ext cx="420424" cy="512636"/>
              </a:xfrm>
              <a:prstGeom prst="roundRect">
                <a:avLst/>
              </a:prstGeom>
              <a:solidFill>
                <a:srgbClr val="DAE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26" name="Rounded Rectangle 325">
                <a:extLst>
                  <a:ext uri="{FF2B5EF4-FFF2-40B4-BE49-F238E27FC236}">
                    <a16:creationId xmlns:a16="http://schemas.microsoft.com/office/drawing/2014/main" id="{6FCF01B8-1DE1-E047-A038-0F442F397D54}"/>
                  </a:ext>
                </a:extLst>
              </p:cNvPr>
              <p:cNvSpPr/>
              <p:nvPr/>
            </p:nvSpPr>
            <p:spPr>
              <a:xfrm>
                <a:off x="7684487" y="770949"/>
                <a:ext cx="144567" cy="51263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27" name="Rounded Rectangle 326">
                <a:extLst>
                  <a:ext uri="{FF2B5EF4-FFF2-40B4-BE49-F238E27FC236}">
                    <a16:creationId xmlns:a16="http://schemas.microsoft.com/office/drawing/2014/main" id="{9C1D7AA9-C7C7-484E-84D0-13B0EA83A6CA}"/>
                  </a:ext>
                </a:extLst>
              </p:cNvPr>
              <p:cNvSpPr/>
              <p:nvPr/>
            </p:nvSpPr>
            <p:spPr>
              <a:xfrm>
                <a:off x="7865542" y="770949"/>
                <a:ext cx="144567" cy="51263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28" name="Rounded Rectangle 327">
                <a:extLst>
                  <a:ext uri="{FF2B5EF4-FFF2-40B4-BE49-F238E27FC236}">
                    <a16:creationId xmlns:a16="http://schemas.microsoft.com/office/drawing/2014/main" id="{4D1BE111-37D4-1A40-860A-011F40DE6950}"/>
                  </a:ext>
                </a:extLst>
              </p:cNvPr>
              <p:cNvSpPr/>
              <p:nvPr/>
            </p:nvSpPr>
            <p:spPr>
              <a:xfrm>
                <a:off x="7511413" y="770949"/>
                <a:ext cx="144567" cy="512636"/>
              </a:xfrm>
              <a:prstGeom prst="roundRect">
                <a:avLst/>
              </a:prstGeom>
              <a:solidFill>
                <a:srgbClr val="FFE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C5D323B4-C203-FE4F-81D5-84D7E6675B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34640" y="2834640"/>
              <a:ext cx="595306" cy="457200"/>
              <a:chOff x="7004057" y="732839"/>
              <a:chExt cx="1086349" cy="834324"/>
            </a:xfrm>
          </p:grpSpPr>
          <p:sp>
            <p:nvSpPr>
              <p:cNvPr id="330" name="Rounded Rectangle 329">
                <a:extLst>
                  <a:ext uri="{FF2B5EF4-FFF2-40B4-BE49-F238E27FC236}">
                    <a16:creationId xmlns:a16="http://schemas.microsoft.com/office/drawing/2014/main" id="{2D676C0F-6B1F-6740-9D72-8740D207FE6B}"/>
                  </a:ext>
                </a:extLst>
              </p:cNvPr>
              <p:cNvSpPr/>
              <p:nvPr/>
            </p:nvSpPr>
            <p:spPr>
              <a:xfrm>
                <a:off x="7004057" y="732839"/>
                <a:ext cx="1086349" cy="83432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331" name="Rounded Rectangle 330">
                <a:extLst>
                  <a:ext uri="{FF2B5EF4-FFF2-40B4-BE49-F238E27FC236}">
                    <a16:creationId xmlns:a16="http://schemas.microsoft.com/office/drawing/2014/main" id="{E288C95D-0506-9448-A689-25D6E8A9C3E7}"/>
                  </a:ext>
                </a:extLst>
              </p:cNvPr>
              <p:cNvSpPr/>
              <p:nvPr/>
            </p:nvSpPr>
            <p:spPr>
              <a:xfrm>
                <a:off x="7062546" y="1333078"/>
                <a:ext cx="420421" cy="170655"/>
              </a:xfrm>
              <a:prstGeom prst="roundRect">
                <a:avLst/>
              </a:prstGeom>
              <a:solidFill>
                <a:srgbClr val="FEF8D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32" name="Rounded Rectangle 331">
                <a:extLst>
                  <a:ext uri="{FF2B5EF4-FFF2-40B4-BE49-F238E27FC236}">
                    <a16:creationId xmlns:a16="http://schemas.microsoft.com/office/drawing/2014/main" id="{C2D3E91B-AF2B-5345-8A39-2817510639E5}"/>
                  </a:ext>
                </a:extLst>
              </p:cNvPr>
              <p:cNvSpPr/>
              <p:nvPr/>
            </p:nvSpPr>
            <p:spPr>
              <a:xfrm>
                <a:off x="7062542" y="770949"/>
                <a:ext cx="420424" cy="512636"/>
              </a:xfrm>
              <a:prstGeom prst="roundRect">
                <a:avLst/>
              </a:prstGeom>
              <a:solidFill>
                <a:srgbClr val="DAE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33" name="Rounded Rectangle 332">
                <a:extLst>
                  <a:ext uri="{FF2B5EF4-FFF2-40B4-BE49-F238E27FC236}">
                    <a16:creationId xmlns:a16="http://schemas.microsoft.com/office/drawing/2014/main" id="{EAEA448D-2FE0-414B-8466-63A0C632F59E}"/>
                  </a:ext>
                </a:extLst>
              </p:cNvPr>
              <p:cNvSpPr/>
              <p:nvPr/>
            </p:nvSpPr>
            <p:spPr>
              <a:xfrm>
                <a:off x="7684487" y="770949"/>
                <a:ext cx="144567" cy="51263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34" name="Rounded Rectangle 333">
                <a:extLst>
                  <a:ext uri="{FF2B5EF4-FFF2-40B4-BE49-F238E27FC236}">
                    <a16:creationId xmlns:a16="http://schemas.microsoft.com/office/drawing/2014/main" id="{9F8C5704-9C13-1D4B-A4A8-0F3D081D39AC}"/>
                  </a:ext>
                </a:extLst>
              </p:cNvPr>
              <p:cNvSpPr/>
              <p:nvPr/>
            </p:nvSpPr>
            <p:spPr>
              <a:xfrm>
                <a:off x="7865542" y="770949"/>
                <a:ext cx="144567" cy="51263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35" name="Rounded Rectangle 334">
                <a:extLst>
                  <a:ext uri="{FF2B5EF4-FFF2-40B4-BE49-F238E27FC236}">
                    <a16:creationId xmlns:a16="http://schemas.microsoft.com/office/drawing/2014/main" id="{2AE894A0-719A-6546-B0F3-B70D838E4679}"/>
                  </a:ext>
                </a:extLst>
              </p:cNvPr>
              <p:cNvSpPr/>
              <p:nvPr/>
            </p:nvSpPr>
            <p:spPr>
              <a:xfrm>
                <a:off x="7511413" y="770949"/>
                <a:ext cx="144567" cy="512636"/>
              </a:xfrm>
              <a:prstGeom prst="roundRect">
                <a:avLst/>
              </a:prstGeom>
              <a:solidFill>
                <a:srgbClr val="FFE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CEB48A25-BC25-464C-A4F2-54A747315E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80360" y="2880360"/>
              <a:ext cx="595306" cy="457200"/>
              <a:chOff x="7004057" y="732839"/>
              <a:chExt cx="1086349" cy="834324"/>
            </a:xfrm>
          </p:grpSpPr>
          <p:sp>
            <p:nvSpPr>
              <p:cNvPr id="337" name="Rounded Rectangle 336">
                <a:extLst>
                  <a:ext uri="{FF2B5EF4-FFF2-40B4-BE49-F238E27FC236}">
                    <a16:creationId xmlns:a16="http://schemas.microsoft.com/office/drawing/2014/main" id="{2D963677-0CE2-1646-B6B5-01B86793FD6E}"/>
                  </a:ext>
                </a:extLst>
              </p:cNvPr>
              <p:cNvSpPr/>
              <p:nvPr/>
            </p:nvSpPr>
            <p:spPr>
              <a:xfrm>
                <a:off x="7004057" y="732839"/>
                <a:ext cx="1086349" cy="83432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338" name="Rounded Rectangle 337">
                <a:extLst>
                  <a:ext uri="{FF2B5EF4-FFF2-40B4-BE49-F238E27FC236}">
                    <a16:creationId xmlns:a16="http://schemas.microsoft.com/office/drawing/2014/main" id="{21E7905C-CC74-754F-BD80-348FA554228B}"/>
                  </a:ext>
                </a:extLst>
              </p:cNvPr>
              <p:cNvSpPr/>
              <p:nvPr/>
            </p:nvSpPr>
            <p:spPr>
              <a:xfrm>
                <a:off x="7062546" y="1333078"/>
                <a:ext cx="420421" cy="170655"/>
              </a:xfrm>
              <a:prstGeom prst="roundRect">
                <a:avLst/>
              </a:prstGeom>
              <a:solidFill>
                <a:srgbClr val="FEF8D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39" name="Rounded Rectangle 338">
                <a:extLst>
                  <a:ext uri="{FF2B5EF4-FFF2-40B4-BE49-F238E27FC236}">
                    <a16:creationId xmlns:a16="http://schemas.microsoft.com/office/drawing/2014/main" id="{4F980574-62C6-8A4C-8449-4F53AE88A009}"/>
                  </a:ext>
                </a:extLst>
              </p:cNvPr>
              <p:cNvSpPr/>
              <p:nvPr/>
            </p:nvSpPr>
            <p:spPr>
              <a:xfrm>
                <a:off x="7062542" y="770949"/>
                <a:ext cx="420424" cy="512636"/>
              </a:xfrm>
              <a:prstGeom prst="roundRect">
                <a:avLst/>
              </a:prstGeom>
              <a:solidFill>
                <a:srgbClr val="DAE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40" name="Rounded Rectangle 339">
                <a:extLst>
                  <a:ext uri="{FF2B5EF4-FFF2-40B4-BE49-F238E27FC236}">
                    <a16:creationId xmlns:a16="http://schemas.microsoft.com/office/drawing/2014/main" id="{9416DE8B-0E40-BE43-AB70-B8B5779DA5CE}"/>
                  </a:ext>
                </a:extLst>
              </p:cNvPr>
              <p:cNvSpPr/>
              <p:nvPr/>
            </p:nvSpPr>
            <p:spPr>
              <a:xfrm>
                <a:off x="7684487" y="770949"/>
                <a:ext cx="144567" cy="51263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41" name="Rounded Rectangle 340">
                <a:extLst>
                  <a:ext uri="{FF2B5EF4-FFF2-40B4-BE49-F238E27FC236}">
                    <a16:creationId xmlns:a16="http://schemas.microsoft.com/office/drawing/2014/main" id="{9FE6538B-601E-EE41-88B1-7B56CEB96B77}"/>
                  </a:ext>
                </a:extLst>
              </p:cNvPr>
              <p:cNvSpPr/>
              <p:nvPr/>
            </p:nvSpPr>
            <p:spPr>
              <a:xfrm>
                <a:off x="7865542" y="770949"/>
                <a:ext cx="144567" cy="51263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42" name="Rounded Rectangle 341">
                <a:extLst>
                  <a:ext uri="{FF2B5EF4-FFF2-40B4-BE49-F238E27FC236}">
                    <a16:creationId xmlns:a16="http://schemas.microsoft.com/office/drawing/2014/main" id="{0ADBC7E6-B4E4-ED46-A12E-3B63CF63E2E7}"/>
                  </a:ext>
                </a:extLst>
              </p:cNvPr>
              <p:cNvSpPr/>
              <p:nvPr/>
            </p:nvSpPr>
            <p:spPr>
              <a:xfrm>
                <a:off x="7511413" y="770949"/>
                <a:ext cx="144567" cy="512636"/>
              </a:xfrm>
              <a:prstGeom prst="roundRect">
                <a:avLst/>
              </a:prstGeom>
              <a:solidFill>
                <a:srgbClr val="FFE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</p:grp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9FCE5796-7178-9941-A8A2-F59C82725D0F}"/>
              </a:ext>
            </a:extLst>
          </p:cNvPr>
          <p:cNvGrpSpPr/>
          <p:nvPr/>
        </p:nvGrpSpPr>
        <p:grpSpPr>
          <a:xfrm>
            <a:off x="4033521" y="559835"/>
            <a:ext cx="916741" cy="594360"/>
            <a:chOff x="3657600" y="2743200"/>
            <a:chExt cx="916741" cy="59436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F09236D-FB89-4147-8242-379B85195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57600" y="2743200"/>
              <a:ext cx="779581" cy="457200"/>
              <a:chOff x="7004057" y="732839"/>
              <a:chExt cx="1422625" cy="834324"/>
            </a:xfrm>
          </p:grpSpPr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FA7672F5-A215-8543-AB39-94456C3C9313}"/>
                  </a:ext>
                </a:extLst>
              </p:cNvPr>
              <p:cNvSpPr/>
              <p:nvPr/>
            </p:nvSpPr>
            <p:spPr>
              <a:xfrm>
                <a:off x="7004057" y="732839"/>
                <a:ext cx="1422625" cy="83432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220EC68B-89F8-B24D-B8E8-32DFE91C2C46}"/>
                  </a:ext>
                </a:extLst>
              </p:cNvPr>
              <p:cNvSpPr/>
              <p:nvPr/>
            </p:nvSpPr>
            <p:spPr>
              <a:xfrm>
                <a:off x="8057935" y="769517"/>
                <a:ext cx="292335" cy="512637"/>
              </a:xfrm>
              <a:prstGeom prst="roundRect">
                <a:avLst/>
              </a:prstGeom>
              <a:solidFill>
                <a:srgbClr val="D3E8BB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 dirty="0"/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49FFF498-2AC7-7745-8E39-C32C456B6641}"/>
                  </a:ext>
                </a:extLst>
              </p:cNvPr>
              <p:cNvSpPr/>
              <p:nvPr/>
            </p:nvSpPr>
            <p:spPr>
              <a:xfrm>
                <a:off x="7062546" y="1333078"/>
                <a:ext cx="420421" cy="170655"/>
              </a:xfrm>
              <a:prstGeom prst="roundRect">
                <a:avLst/>
              </a:prstGeom>
              <a:solidFill>
                <a:srgbClr val="FEF8D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108" name="Rounded Rectangle 107">
                <a:extLst>
                  <a:ext uri="{FF2B5EF4-FFF2-40B4-BE49-F238E27FC236}">
                    <a16:creationId xmlns:a16="http://schemas.microsoft.com/office/drawing/2014/main" id="{6AF0369B-283D-4C41-9029-808F7BC17129}"/>
                  </a:ext>
                </a:extLst>
              </p:cNvPr>
              <p:cNvSpPr/>
              <p:nvPr/>
            </p:nvSpPr>
            <p:spPr>
              <a:xfrm>
                <a:off x="7062542" y="770949"/>
                <a:ext cx="420424" cy="512636"/>
              </a:xfrm>
              <a:prstGeom prst="roundRect">
                <a:avLst/>
              </a:prstGeom>
              <a:solidFill>
                <a:srgbClr val="DAE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129CC1BB-5ADC-3D47-A942-BF0E7C297212}"/>
                  </a:ext>
                </a:extLst>
              </p:cNvPr>
              <p:cNvSpPr/>
              <p:nvPr/>
            </p:nvSpPr>
            <p:spPr>
              <a:xfrm>
                <a:off x="7684487" y="770949"/>
                <a:ext cx="144567" cy="51263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D8716061-F49A-AC4D-B424-60BB4E92685D}"/>
                  </a:ext>
                </a:extLst>
              </p:cNvPr>
              <p:cNvSpPr/>
              <p:nvPr/>
            </p:nvSpPr>
            <p:spPr>
              <a:xfrm>
                <a:off x="7871753" y="766212"/>
                <a:ext cx="144567" cy="51263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A8B0C7CE-6340-FD44-A6B6-4335BD00897B}"/>
                  </a:ext>
                </a:extLst>
              </p:cNvPr>
              <p:cNvSpPr/>
              <p:nvPr/>
            </p:nvSpPr>
            <p:spPr>
              <a:xfrm>
                <a:off x="7511413" y="770949"/>
                <a:ext cx="144567" cy="512636"/>
              </a:xfrm>
              <a:prstGeom prst="roundRect">
                <a:avLst/>
              </a:prstGeom>
              <a:solidFill>
                <a:srgbClr val="FFE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2BD4968-D779-754F-A198-E4B1EC30EE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3320" y="2788920"/>
              <a:ext cx="779581" cy="457200"/>
              <a:chOff x="7004057" y="732839"/>
              <a:chExt cx="1422625" cy="834324"/>
            </a:xfrm>
          </p:grpSpPr>
          <p:sp>
            <p:nvSpPr>
              <p:cNvPr id="345" name="Rounded Rectangle 344">
                <a:extLst>
                  <a:ext uri="{FF2B5EF4-FFF2-40B4-BE49-F238E27FC236}">
                    <a16:creationId xmlns:a16="http://schemas.microsoft.com/office/drawing/2014/main" id="{F57DCF61-6813-A847-960B-221A82051232}"/>
                  </a:ext>
                </a:extLst>
              </p:cNvPr>
              <p:cNvSpPr/>
              <p:nvPr/>
            </p:nvSpPr>
            <p:spPr>
              <a:xfrm>
                <a:off x="7004057" y="732839"/>
                <a:ext cx="1422625" cy="83432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346" name="Rounded Rectangle 345">
                <a:extLst>
                  <a:ext uri="{FF2B5EF4-FFF2-40B4-BE49-F238E27FC236}">
                    <a16:creationId xmlns:a16="http://schemas.microsoft.com/office/drawing/2014/main" id="{CD543A48-4E21-8548-B42C-B8CA956CC389}"/>
                  </a:ext>
                </a:extLst>
              </p:cNvPr>
              <p:cNvSpPr/>
              <p:nvPr/>
            </p:nvSpPr>
            <p:spPr>
              <a:xfrm>
                <a:off x="8057935" y="769517"/>
                <a:ext cx="292335" cy="512637"/>
              </a:xfrm>
              <a:prstGeom prst="roundRect">
                <a:avLst/>
              </a:prstGeom>
              <a:solidFill>
                <a:srgbClr val="D3E8BB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 dirty="0"/>
              </a:p>
            </p:txBody>
          </p:sp>
          <p:sp>
            <p:nvSpPr>
              <p:cNvPr id="347" name="Rounded Rectangle 346">
                <a:extLst>
                  <a:ext uri="{FF2B5EF4-FFF2-40B4-BE49-F238E27FC236}">
                    <a16:creationId xmlns:a16="http://schemas.microsoft.com/office/drawing/2014/main" id="{B1FDC918-3DFF-4243-B0E0-AFFA8FC2FD4F}"/>
                  </a:ext>
                </a:extLst>
              </p:cNvPr>
              <p:cNvSpPr/>
              <p:nvPr/>
            </p:nvSpPr>
            <p:spPr>
              <a:xfrm>
                <a:off x="7062546" y="1333078"/>
                <a:ext cx="420421" cy="170655"/>
              </a:xfrm>
              <a:prstGeom prst="roundRect">
                <a:avLst/>
              </a:prstGeom>
              <a:solidFill>
                <a:srgbClr val="FEF8D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48" name="Rounded Rectangle 347">
                <a:extLst>
                  <a:ext uri="{FF2B5EF4-FFF2-40B4-BE49-F238E27FC236}">
                    <a16:creationId xmlns:a16="http://schemas.microsoft.com/office/drawing/2014/main" id="{5694D98F-9494-F04A-BA05-6EF965307D7F}"/>
                  </a:ext>
                </a:extLst>
              </p:cNvPr>
              <p:cNvSpPr/>
              <p:nvPr/>
            </p:nvSpPr>
            <p:spPr>
              <a:xfrm>
                <a:off x="7062542" y="770949"/>
                <a:ext cx="420424" cy="512636"/>
              </a:xfrm>
              <a:prstGeom prst="roundRect">
                <a:avLst/>
              </a:prstGeom>
              <a:solidFill>
                <a:srgbClr val="DAE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49" name="Rounded Rectangle 348">
                <a:extLst>
                  <a:ext uri="{FF2B5EF4-FFF2-40B4-BE49-F238E27FC236}">
                    <a16:creationId xmlns:a16="http://schemas.microsoft.com/office/drawing/2014/main" id="{877247C2-41A7-1F45-AC2C-AC0783BD9174}"/>
                  </a:ext>
                </a:extLst>
              </p:cNvPr>
              <p:cNvSpPr/>
              <p:nvPr/>
            </p:nvSpPr>
            <p:spPr>
              <a:xfrm>
                <a:off x="7684487" y="770949"/>
                <a:ext cx="144567" cy="51263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50" name="Rounded Rectangle 349">
                <a:extLst>
                  <a:ext uri="{FF2B5EF4-FFF2-40B4-BE49-F238E27FC236}">
                    <a16:creationId xmlns:a16="http://schemas.microsoft.com/office/drawing/2014/main" id="{424E1A3A-8F7B-CC41-941D-CB95F429CA00}"/>
                  </a:ext>
                </a:extLst>
              </p:cNvPr>
              <p:cNvSpPr/>
              <p:nvPr/>
            </p:nvSpPr>
            <p:spPr>
              <a:xfrm>
                <a:off x="7871753" y="766212"/>
                <a:ext cx="144567" cy="51263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51" name="Rounded Rectangle 350">
                <a:extLst>
                  <a:ext uri="{FF2B5EF4-FFF2-40B4-BE49-F238E27FC236}">
                    <a16:creationId xmlns:a16="http://schemas.microsoft.com/office/drawing/2014/main" id="{D46AA9F6-4F09-6D4B-894B-A2624529C03A}"/>
                  </a:ext>
                </a:extLst>
              </p:cNvPr>
              <p:cNvSpPr/>
              <p:nvPr/>
            </p:nvSpPr>
            <p:spPr>
              <a:xfrm>
                <a:off x="7511413" y="770949"/>
                <a:ext cx="144567" cy="512636"/>
              </a:xfrm>
              <a:prstGeom prst="roundRect">
                <a:avLst/>
              </a:prstGeom>
              <a:solidFill>
                <a:srgbClr val="FFE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9B719B64-9815-6048-ADD8-235F716770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49040" y="2834640"/>
              <a:ext cx="779581" cy="457200"/>
              <a:chOff x="7004057" y="732839"/>
              <a:chExt cx="1422625" cy="834324"/>
            </a:xfrm>
          </p:grpSpPr>
          <p:sp>
            <p:nvSpPr>
              <p:cNvPr id="353" name="Rounded Rectangle 352">
                <a:extLst>
                  <a:ext uri="{FF2B5EF4-FFF2-40B4-BE49-F238E27FC236}">
                    <a16:creationId xmlns:a16="http://schemas.microsoft.com/office/drawing/2014/main" id="{BD91424F-F145-134B-AA17-9966B79E2DAF}"/>
                  </a:ext>
                </a:extLst>
              </p:cNvPr>
              <p:cNvSpPr/>
              <p:nvPr/>
            </p:nvSpPr>
            <p:spPr>
              <a:xfrm>
                <a:off x="7004057" y="732839"/>
                <a:ext cx="1422625" cy="83432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354" name="Rounded Rectangle 353">
                <a:extLst>
                  <a:ext uri="{FF2B5EF4-FFF2-40B4-BE49-F238E27FC236}">
                    <a16:creationId xmlns:a16="http://schemas.microsoft.com/office/drawing/2014/main" id="{FECA676E-A7A2-6D40-A593-425E80468DBA}"/>
                  </a:ext>
                </a:extLst>
              </p:cNvPr>
              <p:cNvSpPr/>
              <p:nvPr/>
            </p:nvSpPr>
            <p:spPr>
              <a:xfrm>
                <a:off x="8057935" y="769517"/>
                <a:ext cx="292335" cy="512637"/>
              </a:xfrm>
              <a:prstGeom prst="roundRect">
                <a:avLst/>
              </a:prstGeom>
              <a:solidFill>
                <a:srgbClr val="D3E8BB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 dirty="0"/>
              </a:p>
            </p:txBody>
          </p:sp>
          <p:sp>
            <p:nvSpPr>
              <p:cNvPr id="355" name="Rounded Rectangle 354">
                <a:extLst>
                  <a:ext uri="{FF2B5EF4-FFF2-40B4-BE49-F238E27FC236}">
                    <a16:creationId xmlns:a16="http://schemas.microsoft.com/office/drawing/2014/main" id="{E642402C-D90F-D04A-90D4-B1D41E475630}"/>
                  </a:ext>
                </a:extLst>
              </p:cNvPr>
              <p:cNvSpPr/>
              <p:nvPr/>
            </p:nvSpPr>
            <p:spPr>
              <a:xfrm>
                <a:off x="7062546" y="1333078"/>
                <a:ext cx="420421" cy="170655"/>
              </a:xfrm>
              <a:prstGeom prst="roundRect">
                <a:avLst/>
              </a:prstGeom>
              <a:solidFill>
                <a:srgbClr val="FEF8D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56" name="Rounded Rectangle 355">
                <a:extLst>
                  <a:ext uri="{FF2B5EF4-FFF2-40B4-BE49-F238E27FC236}">
                    <a16:creationId xmlns:a16="http://schemas.microsoft.com/office/drawing/2014/main" id="{2336FBDF-650D-6141-9209-9534A46F9AAF}"/>
                  </a:ext>
                </a:extLst>
              </p:cNvPr>
              <p:cNvSpPr/>
              <p:nvPr/>
            </p:nvSpPr>
            <p:spPr>
              <a:xfrm>
                <a:off x="7062542" y="770949"/>
                <a:ext cx="420424" cy="512636"/>
              </a:xfrm>
              <a:prstGeom prst="roundRect">
                <a:avLst/>
              </a:prstGeom>
              <a:solidFill>
                <a:srgbClr val="DAE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57" name="Rounded Rectangle 356">
                <a:extLst>
                  <a:ext uri="{FF2B5EF4-FFF2-40B4-BE49-F238E27FC236}">
                    <a16:creationId xmlns:a16="http://schemas.microsoft.com/office/drawing/2014/main" id="{A50097D1-7394-014B-80C2-9A5152987C2E}"/>
                  </a:ext>
                </a:extLst>
              </p:cNvPr>
              <p:cNvSpPr/>
              <p:nvPr/>
            </p:nvSpPr>
            <p:spPr>
              <a:xfrm>
                <a:off x="7684487" y="770949"/>
                <a:ext cx="144567" cy="51263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58" name="Rounded Rectangle 357">
                <a:extLst>
                  <a:ext uri="{FF2B5EF4-FFF2-40B4-BE49-F238E27FC236}">
                    <a16:creationId xmlns:a16="http://schemas.microsoft.com/office/drawing/2014/main" id="{9C59A58C-26C2-AD49-B3A7-C37C849AD301}"/>
                  </a:ext>
                </a:extLst>
              </p:cNvPr>
              <p:cNvSpPr/>
              <p:nvPr/>
            </p:nvSpPr>
            <p:spPr>
              <a:xfrm>
                <a:off x="7871753" y="766212"/>
                <a:ext cx="144567" cy="51263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59" name="Rounded Rectangle 358">
                <a:extLst>
                  <a:ext uri="{FF2B5EF4-FFF2-40B4-BE49-F238E27FC236}">
                    <a16:creationId xmlns:a16="http://schemas.microsoft.com/office/drawing/2014/main" id="{7A1DC675-5790-5A4D-AE9B-126DFB410560}"/>
                  </a:ext>
                </a:extLst>
              </p:cNvPr>
              <p:cNvSpPr/>
              <p:nvPr/>
            </p:nvSpPr>
            <p:spPr>
              <a:xfrm>
                <a:off x="7511413" y="770949"/>
                <a:ext cx="144567" cy="512636"/>
              </a:xfrm>
              <a:prstGeom prst="roundRect">
                <a:avLst/>
              </a:prstGeom>
              <a:solidFill>
                <a:srgbClr val="FFE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C457841C-7DD3-454E-A79A-18FBB5E897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94760" y="2880360"/>
              <a:ext cx="779581" cy="457200"/>
              <a:chOff x="7004057" y="732839"/>
              <a:chExt cx="1422625" cy="834324"/>
            </a:xfrm>
          </p:grpSpPr>
          <p:sp>
            <p:nvSpPr>
              <p:cNvPr id="361" name="Rounded Rectangle 360">
                <a:extLst>
                  <a:ext uri="{FF2B5EF4-FFF2-40B4-BE49-F238E27FC236}">
                    <a16:creationId xmlns:a16="http://schemas.microsoft.com/office/drawing/2014/main" id="{2B902BC7-A981-B445-96A7-B67317ED48C4}"/>
                  </a:ext>
                </a:extLst>
              </p:cNvPr>
              <p:cNvSpPr/>
              <p:nvPr/>
            </p:nvSpPr>
            <p:spPr>
              <a:xfrm>
                <a:off x="7004057" y="732839"/>
                <a:ext cx="1422625" cy="83432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362" name="Rounded Rectangle 361">
                <a:extLst>
                  <a:ext uri="{FF2B5EF4-FFF2-40B4-BE49-F238E27FC236}">
                    <a16:creationId xmlns:a16="http://schemas.microsoft.com/office/drawing/2014/main" id="{F3F28ABC-F0AD-5144-912A-8EC46ECCAB41}"/>
                  </a:ext>
                </a:extLst>
              </p:cNvPr>
              <p:cNvSpPr/>
              <p:nvPr/>
            </p:nvSpPr>
            <p:spPr>
              <a:xfrm>
                <a:off x="8057935" y="769517"/>
                <a:ext cx="292335" cy="512637"/>
              </a:xfrm>
              <a:prstGeom prst="roundRect">
                <a:avLst/>
              </a:prstGeom>
              <a:solidFill>
                <a:srgbClr val="D3E8BB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 dirty="0"/>
              </a:p>
            </p:txBody>
          </p:sp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FDA59241-75F0-3043-B222-C350B59DA870}"/>
                  </a:ext>
                </a:extLst>
              </p:cNvPr>
              <p:cNvSpPr/>
              <p:nvPr/>
            </p:nvSpPr>
            <p:spPr>
              <a:xfrm>
                <a:off x="7062546" y="1333078"/>
                <a:ext cx="420421" cy="170655"/>
              </a:xfrm>
              <a:prstGeom prst="roundRect">
                <a:avLst/>
              </a:prstGeom>
              <a:solidFill>
                <a:srgbClr val="FEF8D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64" name="Rounded Rectangle 363">
                <a:extLst>
                  <a:ext uri="{FF2B5EF4-FFF2-40B4-BE49-F238E27FC236}">
                    <a16:creationId xmlns:a16="http://schemas.microsoft.com/office/drawing/2014/main" id="{8A9EF8B5-D525-914A-B9C5-0713BD45E063}"/>
                  </a:ext>
                </a:extLst>
              </p:cNvPr>
              <p:cNvSpPr/>
              <p:nvPr/>
            </p:nvSpPr>
            <p:spPr>
              <a:xfrm>
                <a:off x="7062542" y="770949"/>
                <a:ext cx="420424" cy="512636"/>
              </a:xfrm>
              <a:prstGeom prst="roundRect">
                <a:avLst/>
              </a:prstGeom>
              <a:solidFill>
                <a:srgbClr val="DAE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65" name="Rounded Rectangle 364">
                <a:extLst>
                  <a:ext uri="{FF2B5EF4-FFF2-40B4-BE49-F238E27FC236}">
                    <a16:creationId xmlns:a16="http://schemas.microsoft.com/office/drawing/2014/main" id="{9F5C3C92-F737-184A-9208-E0B3DE89A4C9}"/>
                  </a:ext>
                </a:extLst>
              </p:cNvPr>
              <p:cNvSpPr/>
              <p:nvPr/>
            </p:nvSpPr>
            <p:spPr>
              <a:xfrm>
                <a:off x="7684487" y="770949"/>
                <a:ext cx="144567" cy="51263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66" name="Rounded Rectangle 365">
                <a:extLst>
                  <a:ext uri="{FF2B5EF4-FFF2-40B4-BE49-F238E27FC236}">
                    <a16:creationId xmlns:a16="http://schemas.microsoft.com/office/drawing/2014/main" id="{378FBB73-2DA2-674F-8DBE-8F8080F72940}"/>
                  </a:ext>
                </a:extLst>
              </p:cNvPr>
              <p:cNvSpPr/>
              <p:nvPr/>
            </p:nvSpPr>
            <p:spPr>
              <a:xfrm>
                <a:off x="7871753" y="766212"/>
                <a:ext cx="144567" cy="51263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67" name="Rounded Rectangle 366">
                <a:extLst>
                  <a:ext uri="{FF2B5EF4-FFF2-40B4-BE49-F238E27FC236}">
                    <a16:creationId xmlns:a16="http://schemas.microsoft.com/office/drawing/2014/main" id="{E5586324-64CB-9048-AF82-FF55D3719848}"/>
                  </a:ext>
                </a:extLst>
              </p:cNvPr>
              <p:cNvSpPr/>
              <p:nvPr/>
            </p:nvSpPr>
            <p:spPr>
              <a:xfrm>
                <a:off x="7511413" y="770949"/>
                <a:ext cx="144567" cy="512636"/>
              </a:xfrm>
              <a:prstGeom prst="roundRect">
                <a:avLst/>
              </a:prstGeom>
              <a:solidFill>
                <a:srgbClr val="FFE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</p:grp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1682A863-B2C7-2C49-A679-31F9B9050D82}"/>
              </a:ext>
            </a:extLst>
          </p:cNvPr>
          <p:cNvGrpSpPr/>
          <p:nvPr/>
        </p:nvGrpSpPr>
        <p:grpSpPr>
          <a:xfrm>
            <a:off x="5222234" y="559835"/>
            <a:ext cx="1079638" cy="594360"/>
            <a:chOff x="4800600" y="2743200"/>
            <a:chExt cx="1079638" cy="59436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0963282-9EDD-FA40-ADFF-2E24A55DB1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00600" y="2743200"/>
              <a:ext cx="942478" cy="457200"/>
              <a:chOff x="7004057" y="732839"/>
              <a:chExt cx="1719889" cy="834324"/>
            </a:xfrm>
          </p:grpSpPr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1402F3C-9C4D-ED43-900C-D7DED9DC3A03}"/>
                  </a:ext>
                </a:extLst>
              </p:cNvPr>
              <p:cNvSpPr/>
              <p:nvPr/>
            </p:nvSpPr>
            <p:spPr>
              <a:xfrm>
                <a:off x="7004057" y="732839"/>
                <a:ext cx="1719889" cy="83432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 dirty="0"/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B046E768-FBB2-3747-803C-FFFD416F4D67}"/>
                  </a:ext>
                </a:extLst>
              </p:cNvPr>
              <p:cNvSpPr/>
              <p:nvPr/>
            </p:nvSpPr>
            <p:spPr>
              <a:xfrm>
                <a:off x="8040699" y="769517"/>
                <a:ext cx="292337" cy="512637"/>
              </a:xfrm>
              <a:prstGeom prst="roundRect">
                <a:avLst/>
              </a:prstGeom>
              <a:solidFill>
                <a:srgbClr val="D3E8BB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 dirty="0"/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06C99FFB-A095-E74C-9365-2C14925EDD5D}"/>
                  </a:ext>
                </a:extLst>
              </p:cNvPr>
              <p:cNvSpPr/>
              <p:nvPr/>
            </p:nvSpPr>
            <p:spPr>
              <a:xfrm>
                <a:off x="7062546" y="1333078"/>
                <a:ext cx="420421" cy="170655"/>
              </a:xfrm>
              <a:prstGeom prst="roundRect">
                <a:avLst/>
              </a:prstGeom>
              <a:solidFill>
                <a:srgbClr val="FEF8D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3707CCE3-7534-4743-B2A3-81E09D744B52}"/>
                  </a:ext>
                </a:extLst>
              </p:cNvPr>
              <p:cNvSpPr/>
              <p:nvPr/>
            </p:nvSpPr>
            <p:spPr>
              <a:xfrm>
                <a:off x="7070801" y="770949"/>
                <a:ext cx="420424" cy="512637"/>
              </a:xfrm>
              <a:prstGeom prst="roundRect">
                <a:avLst/>
              </a:prstGeom>
              <a:solidFill>
                <a:srgbClr val="DAE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2FF8DD53-D6EB-5449-A29B-B8C9804B1F1B}"/>
                  </a:ext>
                </a:extLst>
              </p:cNvPr>
              <p:cNvSpPr/>
              <p:nvPr/>
            </p:nvSpPr>
            <p:spPr>
              <a:xfrm>
                <a:off x="8364755" y="770278"/>
                <a:ext cx="292337" cy="512637"/>
              </a:xfrm>
              <a:prstGeom prst="roundRect">
                <a:avLst/>
              </a:prstGeom>
              <a:solidFill>
                <a:srgbClr val="AADAB3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 dirty="0"/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65EA029-E9C0-4741-9A2C-2B06A3357FB5}"/>
                  </a:ext>
                </a:extLst>
              </p:cNvPr>
              <p:cNvSpPr/>
              <p:nvPr/>
            </p:nvSpPr>
            <p:spPr>
              <a:xfrm>
                <a:off x="7684487" y="770949"/>
                <a:ext cx="144567" cy="51263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9A7F5656-47C5-EB4C-BCA9-0C599DBBF89A}"/>
                  </a:ext>
                </a:extLst>
              </p:cNvPr>
              <p:cNvSpPr/>
              <p:nvPr/>
            </p:nvSpPr>
            <p:spPr>
              <a:xfrm>
                <a:off x="7861618" y="770947"/>
                <a:ext cx="144567" cy="517281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 dirty="0"/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3E6FE1CE-1F3A-784A-BFC3-2821C5BB2206}"/>
                  </a:ext>
                </a:extLst>
              </p:cNvPr>
              <p:cNvSpPr/>
              <p:nvPr/>
            </p:nvSpPr>
            <p:spPr>
              <a:xfrm>
                <a:off x="7511413" y="770949"/>
                <a:ext cx="144567" cy="512636"/>
              </a:xfrm>
              <a:prstGeom prst="roundRect">
                <a:avLst/>
              </a:prstGeom>
              <a:solidFill>
                <a:srgbClr val="FFE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17C92960-A151-2B43-B379-7F4E64FBFC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46320" y="2788920"/>
              <a:ext cx="942478" cy="457200"/>
              <a:chOff x="7004057" y="732839"/>
              <a:chExt cx="1719889" cy="834324"/>
            </a:xfrm>
          </p:grpSpPr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E85D1FC7-6DE4-A841-ADE5-B141CF109AFD}"/>
                  </a:ext>
                </a:extLst>
              </p:cNvPr>
              <p:cNvSpPr/>
              <p:nvPr/>
            </p:nvSpPr>
            <p:spPr>
              <a:xfrm>
                <a:off x="7004057" y="732839"/>
                <a:ext cx="1719889" cy="83432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 dirty="0"/>
              </a:p>
            </p:txBody>
          </p:sp>
          <p:sp>
            <p:nvSpPr>
              <p:cNvPr id="371" name="Rounded Rectangle 370">
                <a:extLst>
                  <a:ext uri="{FF2B5EF4-FFF2-40B4-BE49-F238E27FC236}">
                    <a16:creationId xmlns:a16="http://schemas.microsoft.com/office/drawing/2014/main" id="{D7FC6685-F5EB-9E45-81AC-D1BF61428316}"/>
                  </a:ext>
                </a:extLst>
              </p:cNvPr>
              <p:cNvSpPr/>
              <p:nvPr/>
            </p:nvSpPr>
            <p:spPr>
              <a:xfrm>
                <a:off x="8040699" y="769517"/>
                <a:ext cx="292337" cy="512637"/>
              </a:xfrm>
              <a:prstGeom prst="roundRect">
                <a:avLst/>
              </a:prstGeom>
              <a:solidFill>
                <a:srgbClr val="D3E8BB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 dirty="0"/>
              </a:p>
            </p:txBody>
          </p:sp>
          <p:sp>
            <p:nvSpPr>
              <p:cNvPr id="372" name="Rounded Rectangle 371">
                <a:extLst>
                  <a:ext uri="{FF2B5EF4-FFF2-40B4-BE49-F238E27FC236}">
                    <a16:creationId xmlns:a16="http://schemas.microsoft.com/office/drawing/2014/main" id="{A3C00B7C-A64F-5D4A-8378-F3E696B2D3A6}"/>
                  </a:ext>
                </a:extLst>
              </p:cNvPr>
              <p:cNvSpPr/>
              <p:nvPr/>
            </p:nvSpPr>
            <p:spPr>
              <a:xfrm>
                <a:off x="7062546" y="1333078"/>
                <a:ext cx="420421" cy="170655"/>
              </a:xfrm>
              <a:prstGeom prst="roundRect">
                <a:avLst/>
              </a:prstGeom>
              <a:solidFill>
                <a:srgbClr val="FEF8D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73" name="Rounded Rectangle 372">
                <a:extLst>
                  <a:ext uri="{FF2B5EF4-FFF2-40B4-BE49-F238E27FC236}">
                    <a16:creationId xmlns:a16="http://schemas.microsoft.com/office/drawing/2014/main" id="{F798F7BF-799E-7E48-AD5A-E7D1930D65F4}"/>
                  </a:ext>
                </a:extLst>
              </p:cNvPr>
              <p:cNvSpPr/>
              <p:nvPr/>
            </p:nvSpPr>
            <p:spPr>
              <a:xfrm>
                <a:off x="7070801" y="770949"/>
                <a:ext cx="420424" cy="512637"/>
              </a:xfrm>
              <a:prstGeom prst="roundRect">
                <a:avLst/>
              </a:prstGeom>
              <a:solidFill>
                <a:srgbClr val="DAE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74" name="Rounded Rectangle 373">
                <a:extLst>
                  <a:ext uri="{FF2B5EF4-FFF2-40B4-BE49-F238E27FC236}">
                    <a16:creationId xmlns:a16="http://schemas.microsoft.com/office/drawing/2014/main" id="{22D29A9A-1718-B04E-9614-6C844174F658}"/>
                  </a:ext>
                </a:extLst>
              </p:cNvPr>
              <p:cNvSpPr/>
              <p:nvPr/>
            </p:nvSpPr>
            <p:spPr>
              <a:xfrm>
                <a:off x="8364755" y="770278"/>
                <a:ext cx="292337" cy="512637"/>
              </a:xfrm>
              <a:prstGeom prst="roundRect">
                <a:avLst/>
              </a:prstGeom>
              <a:solidFill>
                <a:srgbClr val="AADAB3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 dirty="0"/>
              </a:p>
            </p:txBody>
          </p:sp>
          <p:sp>
            <p:nvSpPr>
              <p:cNvPr id="375" name="Rounded Rectangle 374">
                <a:extLst>
                  <a:ext uri="{FF2B5EF4-FFF2-40B4-BE49-F238E27FC236}">
                    <a16:creationId xmlns:a16="http://schemas.microsoft.com/office/drawing/2014/main" id="{D19C33E0-8A4E-DF42-9516-067972F358A3}"/>
                  </a:ext>
                </a:extLst>
              </p:cNvPr>
              <p:cNvSpPr/>
              <p:nvPr/>
            </p:nvSpPr>
            <p:spPr>
              <a:xfrm>
                <a:off x="7684487" y="770949"/>
                <a:ext cx="144567" cy="51263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76" name="Rounded Rectangle 375">
                <a:extLst>
                  <a:ext uri="{FF2B5EF4-FFF2-40B4-BE49-F238E27FC236}">
                    <a16:creationId xmlns:a16="http://schemas.microsoft.com/office/drawing/2014/main" id="{E622FAB5-9326-5443-B4AE-50B52A9B9799}"/>
                  </a:ext>
                </a:extLst>
              </p:cNvPr>
              <p:cNvSpPr/>
              <p:nvPr/>
            </p:nvSpPr>
            <p:spPr>
              <a:xfrm>
                <a:off x="7861618" y="770947"/>
                <a:ext cx="144567" cy="517281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 dirty="0"/>
              </a:p>
            </p:txBody>
          </p:sp>
          <p:sp>
            <p:nvSpPr>
              <p:cNvPr id="377" name="Rounded Rectangle 376">
                <a:extLst>
                  <a:ext uri="{FF2B5EF4-FFF2-40B4-BE49-F238E27FC236}">
                    <a16:creationId xmlns:a16="http://schemas.microsoft.com/office/drawing/2014/main" id="{B26972A5-5466-1944-BD57-E98D98B204F9}"/>
                  </a:ext>
                </a:extLst>
              </p:cNvPr>
              <p:cNvSpPr/>
              <p:nvPr/>
            </p:nvSpPr>
            <p:spPr>
              <a:xfrm>
                <a:off x="7511413" y="770949"/>
                <a:ext cx="144567" cy="512636"/>
              </a:xfrm>
              <a:prstGeom prst="roundRect">
                <a:avLst/>
              </a:prstGeom>
              <a:solidFill>
                <a:srgbClr val="FFE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</p:grp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DC3E3683-80A5-6E4F-9C79-01FF0E1DBEA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92040" y="2834640"/>
              <a:ext cx="942478" cy="457200"/>
              <a:chOff x="7004057" y="732839"/>
              <a:chExt cx="1719889" cy="834324"/>
            </a:xfrm>
          </p:grpSpPr>
          <p:sp>
            <p:nvSpPr>
              <p:cNvPr id="379" name="Rounded Rectangle 378">
                <a:extLst>
                  <a:ext uri="{FF2B5EF4-FFF2-40B4-BE49-F238E27FC236}">
                    <a16:creationId xmlns:a16="http://schemas.microsoft.com/office/drawing/2014/main" id="{063D6509-9615-484B-9B92-D2F760C6D16B}"/>
                  </a:ext>
                </a:extLst>
              </p:cNvPr>
              <p:cNvSpPr/>
              <p:nvPr/>
            </p:nvSpPr>
            <p:spPr>
              <a:xfrm>
                <a:off x="7004057" y="732839"/>
                <a:ext cx="1719889" cy="83432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 dirty="0"/>
              </a:p>
            </p:txBody>
          </p:sp>
          <p:sp>
            <p:nvSpPr>
              <p:cNvPr id="380" name="Rounded Rectangle 379">
                <a:extLst>
                  <a:ext uri="{FF2B5EF4-FFF2-40B4-BE49-F238E27FC236}">
                    <a16:creationId xmlns:a16="http://schemas.microsoft.com/office/drawing/2014/main" id="{0BD15AAD-75FD-3746-9FAD-A672197C0681}"/>
                  </a:ext>
                </a:extLst>
              </p:cNvPr>
              <p:cNvSpPr/>
              <p:nvPr/>
            </p:nvSpPr>
            <p:spPr>
              <a:xfrm>
                <a:off x="8040699" y="769517"/>
                <a:ext cx="292337" cy="512637"/>
              </a:xfrm>
              <a:prstGeom prst="roundRect">
                <a:avLst/>
              </a:prstGeom>
              <a:solidFill>
                <a:srgbClr val="D3E8BB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 dirty="0"/>
              </a:p>
            </p:txBody>
          </p:sp>
          <p:sp>
            <p:nvSpPr>
              <p:cNvPr id="381" name="Rounded Rectangle 380">
                <a:extLst>
                  <a:ext uri="{FF2B5EF4-FFF2-40B4-BE49-F238E27FC236}">
                    <a16:creationId xmlns:a16="http://schemas.microsoft.com/office/drawing/2014/main" id="{129F4D98-5B40-AC4A-A06F-4A625EC94713}"/>
                  </a:ext>
                </a:extLst>
              </p:cNvPr>
              <p:cNvSpPr/>
              <p:nvPr/>
            </p:nvSpPr>
            <p:spPr>
              <a:xfrm>
                <a:off x="7062546" y="1333078"/>
                <a:ext cx="420421" cy="170655"/>
              </a:xfrm>
              <a:prstGeom prst="roundRect">
                <a:avLst/>
              </a:prstGeom>
              <a:solidFill>
                <a:srgbClr val="FEF8D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82" name="Rounded Rectangle 381">
                <a:extLst>
                  <a:ext uri="{FF2B5EF4-FFF2-40B4-BE49-F238E27FC236}">
                    <a16:creationId xmlns:a16="http://schemas.microsoft.com/office/drawing/2014/main" id="{3282A6BE-96D4-4143-BDB9-02E16CF5EEED}"/>
                  </a:ext>
                </a:extLst>
              </p:cNvPr>
              <p:cNvSpPr/>
              <p:nvPr/>
            </p:nvSpPr>
            <p:spPr>
              <a:xfrm>
                <a:off x="7070801" y="770949"/>
                <a:ext cx="420424" cy="512637"/>
              </a:xfrm>
              <a:prstGeom prst="roundRect">
                <a:avLst/>
              </a:prstGeom>
              <a:solidFill>
                <a:srgbClr val="DAE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83" name="Rounded Rectangle 382">
                <a:extLst>
                  <a:ext uri="{FF2B5EF4-FFF2-40B4-BE49-F238E27FC236}">
                    <a16:creationId xmlns:a16="http://schemas.microsoft.com/office/drawing/2014/main" id="{91B984E4-63CD-3B46-843E-EC1E2590A488}"/>
                  </a:ext>
                </a:extLst>
              </p:cNvPr>
              <p:cNvSpPr/>
              <p:nvPr/>
            </p:nvSpPr>
            <p:spPr>
              <a:xfrm>
                <a:off x="8364755" y="770278"/>
                <a:ext cx="292337" cy="512637"/>
              </a:xfrm>
              <a:prstGeom prst="roundRect">
                <a:avLst/>
              </a:prstGeom>
              <a:solidFill>
                <a:srgbClr val="AADAB3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 dirty="0"/>
              </a:p>
            </p:txBody>
          </p:sp>
          <p:sp>
            <p:nvSpPr>
              <p:cNvPr id="384" name="Rounded Rectangle 383">
                <a:extLst>
                  <a:ext uri="{FF2B5EF4-FFF2-40B4-BE49-F238E27FC236}">
                    <a16:creationId xmlns:a16="http://schemas.microsoft.com/office/drawing/2014/main" id="{42E426ED-48CA-284A-A347-03F5ADC797FD}"/>
                  </a:ext>
                </a:extLst>
              </p:cNvPr>
              <p:cNvSpPr/>
              <p:nvPr/>
            </p:nvSpPr>
            <p:spPr>
              <a:xfrm>
                <a:off x="7684487" y="770949"/>
                <a:ext cx="144567" cy="51263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85" name="Rounded Rectangle 384">
                <a:extLst>
                  <a:ext uri="{FF2B5EF4-FFF2-40B4-BE49-F238E27FC236}">
                    <a16:creationId xmlns:a16="http://schemas.microsoft.com/office/drawing/2014/main" id="{0B7B7377-CD8D-BB46-91D7-949F5DFF06BD}"/>
                  </a:ext>
                </a:extLst>
              </p:cNvPr>
              <p:cNvSpPr/>
              <p:nvPr/>
            </p:nvSpPr>
            <p:spPr>
              <a:xfrm>
                <a:off x="7861618" y="770947"/>
                <a:ext cx="144567" cy="517281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 dirty="0"/>
              </a:p>
            </p:txBody>
          </p:sp>
          <p:sp>
            <p:nvSpPr>
              <p:cNvPr id="386" name="Rounded Rectangle 385">
                <a:extLst>
                  <a:ext uri="{FF2B5EF4-FFF2-40B4-BE49-F238E27FC236}">
                    <a16:creationId xmlns:a16="http://schemas.microsoft.com/office/drawing/2014/main" id="{F6E1924B-506C-AF41-BC17-EB287C0A71F1}"/>
                  </a:ext>
                </a:extLst>
              </p:cNvPr>
              <p:cNvSpPr/>
              <p:nvPr/>
            </p:nvSpPr>
            <p:spPr>
              <a:xfrm>
                <a:off x="7511413" y="770949"/>
                <a:ext cx="144567" cy="512636"/>
              </a:xfrm>
              <a:prstGeom prst="roundRect">
                <a:avLst/>
              </a:prstGeom>
              <a:solidFill>
                <a:srgbClr val="FFE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</p:grp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69F7975D-D9E1-AE4C-A811-DB9D2B772D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37760" y="2880360"/>
              <a:ext cx="942478" cy="457200"/>
              <a:chOff x="7004057" y="732839"/>
              <a:chExt cx="1719889" cy="834324"/>
            </a:xfrm>
          </p:grpSpPr>
          <p:sp>
            <p:nvSpPr>
              <p:cNvPr id="388" name="Rounded Rectangle 387">
                <a:extLst>
                  <a:ext uri="{FF2B5EF4-FFF2-40B4-BE49-F238E27FC236}">
                    <a16:creationId xmlns:a16="http://schemas.microsoft.com/office/drawing/2014/main" id="{4C0B49DC-D1FD-DC4C-B7D5-BDD6E47996E5}"/>
                  </a:ext>
                </a:extLst>
              </p:cNvPr>
              <p:cNvSpPr/>
              <p:nvPr/>
            </p:nvSpPr>
            <p:spPr>
              <a:xfrm>
                <a:off x="7004057" y="732839"/>
                <a:ext cx="1719889" cy="83432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 dirty="0"/>
              </a:p>
            </p:txBody>
          </p:sp>
          <p:sp>
            <p:nvSpPr>
              <p:cNvPr id="389" name="Rounded Rectangle 388">
                <a:extLst>
                  <a:ext uri="{FF2B5EF4-FFF2-40B4-BE49-F238E27FC236}">
                    <a16:creationId xmlns:a16="http://schemas.microsoft.com/office/drawing/2014/main" id="{18AD2DAF-E4D2-0F46-A505-A4DCDABBC9CD}"/>
                  </a:ext>
                </a:extLst>
              </p:cNvPr>
              <p:cNvSpPr/>
              <p:nvPr/>
            </p:nvSpPr>
            <p:spPr>
              <a:xfrm>
                <a:off x="8040699" y="769517"/>
                <a:ext cx="292337" cy="512637"/>
              </a:xfrm>
              <a:prstGeom prst="roundRect">
                <a:avLst/>
              </a:prstGeom>
              <a:solidFill>
                <a:srgbClr val="D3E8BB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 dirty="0"/>
              </a:p>
            </p:txBody>
          </p:sp>
          <p:sp>
            <p:nvSpPr>
              <p:cNvPr id="390" name="Rounded Rectangle 389">
                <a:extLst>
                  <a:ext uri="{FF2B5EF4-FFF2-40B4-BE49-F238E27FC236}">
                    <a16:creationId xmlns:a16="http://schemas.microsoft.com/office/drawing/2014/main" id="{D4D7CE06-7BA5-954A-9E3C-5ED976AA488C}"/>
                  </a:ext>
                </a:extLst>
              </p:cNvPr>
              <p:cNvSpPr/>
              <p:nvPr/>
            </p:nvSpPr>
            <p:spPr>
              <a:xfrm>
                <a:off x="7062546" y="1333078"/>
                <a:ext cx="420421" cy="170655"/>
              </a:xfrm>
              <a:prstGeom prst="roundRect">
                <a:avLst/>
              </a:prstGeom>
              <a:solidFill>
                <a:srgbClr val="FEF8D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91" name="Rounded Rectangle 390">
                <a:extLst>
                  <a:ext uri="{FF2B5EF4-FFF2-40B4-BE49-F238E27FC236}">
                    <a16:creationId xmlns:a16="http://schemas.microsoft.com/office/drawing/2014/main" id="{46FF9225-C624-7140-95AF-AC49F4829554}"/>
                  </a:ext>
                </a:extLst>
              </p:cNvPr>
              <p:cNvSpPr/>
              <p:nvPr/>
            </p:nvSpPr>
            <p:spPr>
              <a:xfrm>
                <a:off x="7070801" y="770949"/>
                <a:ext cx="420424" cy="512637"/>
              </a:xfrm>
              <a:prstGeom prst="roundRect">
                <a:avLst/>
              </a:prstGeom>
              <a:solidFill>
                <a:srgbClr val="DAE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92" name="Rounded Rectangle 391">
                <a:extLst>
                  <a:ext uri="{FF2B5EF4-FFF2-40B4-BE49-F238E27FC236}">
                    <a16:creationId xmlns:a16="http://schemas.microsoft.com/office/drawing/2014/main" id="{F256C4F9-BF75-C540-96DB-0743D8A7261A}"/>
                  </a:ext>
                </a:extLst>
              </p:cNvPr>
              <p:cNvSpPr/>
              <p:nvPr/>
            </p:nvSpPr>
            <p:spPr>
              <a:xfrm>
                <a:off x="8364755" y="770278"/>
                <a:ext cx="292337" cy="512637"/>
              </a:xfrm>
              <a:prstGeom prst="roundRect">
                <a:avLst/>
              </a:prstGeom>
              <a:solidFill>
                <a:srgbClr val="AADAB3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 dirty="0"/>
              </a:p>
            </p:txBody>
          </p:sp>
          <p:sp>
            <p:nvSpPr>
              <p:cNvPr id="393" name="Rounded Rectangle 392">
                <a:extLst>
                  <a:ext uri="{FF2B5EF4-FFF2-40B4-BE49-F238E27FC236}">
                    <a16:creationId xmlns:a16="http://schemas.microsoft.com/office/drawing/2014/main" id="{0DDF6F12-1C68-B04A-A21C-1F0EB62891EA}"/>
                  </a:ext>
                </a:extLst>
              </p:cNvPr>
              <p:cNvSpPr/>
              <p:nvPr/>
            </p:nvSpPr>
            <p:spPr>
              <a:xfrm>
                <a:off x="7684487" y="770949"/>
                <a:ext cx="144567" cy="51263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  <p:sp>
            <p:nvSpPr>
              <p:cNvPr id="394" name="Rounded Rectangle 393">
                <a:extLst>
                  <a:ext uri="{FF2B5EF4-FFF2-40B4-BE49-F238E27FC236}">
                    <a16:creationId xmlns:a16="http://schemas.microsoft.com/office/drawing/2014/main" id="{CF54EC4C-001B-1E45-9642-505E332803E8}"/>
                  </a:ext>
                </a:extLst>
              </p:cNvPr>
              <p:cNvSpPr/>
              <p:nvPr/>
            </p:nvSpPr>
            <p:spPr>
              <a:xfrm>
                <a:off x="7861618" y="770947"/>
                <a:ext cx="144567" cy="517281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 dirty="0"/>
              </a:p>
            </p:txBody>
          </p:sp>
          <p:sp>
            <p:nvSpPr>
              <p:cNvPr id="395" name="Rounded Rectangle 394">
                <a:extLst>
                  <a:ext uri="{FF2B5EF4-FFF2-40B4-BE49-F238E27FC236}">
                    <a16:creationId xmlns:a16="http://schemas.microsoft.com/office/drawing/2014/main" id="{033E53E0-BC8A-E54B-8BCA-FA1BFCD57DB2}"/>
                  </a:ext>
                </a:extLst>
              </p:cNvPr>
              <p:cNvSpPr/>
              <p:nvPr/>
            </p:nvSpPr>
            <p:spPr>
              <a:xfrm>
                <a:off x="7511413" y="770949"/>
                <a:ext cx="144567" cy="512636"/>
              </a:xfrm>
              <a:prstGeom prst="roundRect">
                <a:avLst/>
              </a:prstGeom>
              <a:solidFill>
                <a:srgbClr val="FFE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15"/>
              </a:p>
            </p:txBody>
          </p:sp>
        </p:grpSp>
      </p:grpSp>
      <p:sp>
        <p:nvSpPr>
          <p:cNvPr id="404" name="Rounded Rectangle 403">
            <a:extLst>
              <a:ext uri="{FF2B5EF4-FFF2-40B4-BE49-F238E27FC236}">
                <a16:creationId xmlns:a16="http://schemas.microsoft.com/office/drawing/2014/main" id="{38F0AB6C-0686-2547-938B-555412BA6A9D}"/>
              </a:ext>
            </a:extLst>
          </p:cNvPr>
          <p:cNvSpPr>
            <a:spLocks/>
          </p:cNvSpPr>
          <p:nvPr/>
        </p:nvSpPr>
        <p:spPr>
          <a:xfrm>
            <a:off x="1170794" y="1433651"/>
            <a:ext cx="636334" cy="14579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SpCas9</a:t>
            </a:r>
            <a:endParaRPr lang="en-US" sz="815" dirty="0">
              <a:solidFill>
                <a:schemeClr val="tx1"/>
              </a:solidFill>
            </a:endParaRPr>
          </a:p>
        </p:txBody>
      </p:sp>
      <p:cxnSp>
        <p:nvCxnSpPr>
          <p:cNvPr id="411" name="Curved Connector 410">
            <a:extLst>
              <a:ext uri="{FF2B5EF4-FFF2-40B4-BE49-F238E27FC236}">
                <a16:creationId xmlns:a16="http://schemas.microsoft.com/office/drawing/2014/main" id="{76D2BFDF-FA2A-A449-80BF-B66AAB3217A3}"/>
              </a:ext>
            </a:extLst>
          </p:cNvPr>
          <p:cNvCxnSpPr>
            <a:cxnSpLocks/>
            <a:stCxn id="404" idx="3"/>
            <a:endCxn id="317" idx="2"/>
          </p:cNvCxnSpPr>
          <p:nvPr/>
        </p:nvCxnSpPr>
        <p:spPr>
          <a:xfrm flipV="1">
            <a:off x="1807130" y="1154195"/>
            <a:ext cx="682149" cy="352352"/>
          </a:xfrm>
          <a:prstGeom prst="curvedConnector2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5" name="Graphic 434" descr="Document">
            <a:extLst>
              <a:ext uri="{FF2B5EF4-FFF2-40B4-BE49-F238E27FC236}">
                <a16:creationId xmlns:a16="http://schemas.microsoft.com/office/drawing/2014/main" id="{5DA28BC6-2B0F-374C-B38F-C6AF85981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9837" y="1536887"/>
            <a:ext cx="418732" cy="418732"/>
          </a:xfrm>
          <a:prstGeom prst="rect">
            <a:avLst/>
          </a:prstGeom>
        </p:spPr>
      </p:pic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25666945-8942-7F43-85E0-A365D8BC0506}"/>
              </a:ext>
            </a:extLst>
          </p:cNvPr>
          <p:cNvCxnSpPr>
            <a:cxnSpLocks/>
          </p:cNvCxnSpPr>
          <p:nvPr/>
        </p:nvCxnSpPr>
        <p:spPr>
          <a:xfrm flipV="1">
            <a:off x="5819203" y="1199687"/>
            <a:ext cx="0" cy="316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>
            <a:extLst>
              <a:ext uri="{FF2B5EF4-FFF2-40B4-BE49-F238E27FC236}">
                <a16:creationId xmlns:a16="http://schemas.microsoft.com/office/drawing/2014/main" id="{B8D11151-C706-FC49-A2A1-74AD124F54D5}"/>
              </a:ext>
            </a:extLst>
          </p:cNvPr>
          <p:cNvSpPr txBox="1"/>
          <p:nvPr/>
        </p:nvSpPr>
        <p:spPr>
          <a:xfrm>
            <a:off x="5516371" y="2005418"/>
            <a:ext cx="6206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VCF file</a:t>
            </a:r>
          </a:p>
        </p:txBody>
      </p: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B061866C-2D19-D946-A6D2-6B8F14A5EBF9}"/>
              </a:ext>
            </a:extLst>
          </p:cNvPr>
          <p:cNvCxnSpPr>
            <a:cxnSpLocks/>
          </p:cNvCxnSpPr>
          <p:nvPr/>
        </p:nvCxnSpPr>
        <p:spPr>
          <a:xfrm>
            <a:off x="3794567" y="859257"/>
            <a:ext cx="182880" cy="38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1A1C7907-EAB9-154C-BE52-39B5CAB38855}"/>
              </a:ext>
            </a:extLst>
          </p:cNvPr>
          <p:cNvCxnSpPr>
            <a:cxnSpLocks/>
          </p:cNvCxnSpPr>
          <p:nvPr/>
        </p:nvCxnSpPr>
        <p:spPr>
          <a:xfrm>
            <a:off x="2746630" y="855447"/>
            <a:ext cx="228600" cy="38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D6464D7D-EE89-904E-8D0F-A256BD882E97}"/>
              </a:ext>
            </a:extLst>
          </p:cNvPr>
          <p:cNvCxnSpPr>
            <a:cxnSpLocks/>
            <a:stCxn id="207" idx="3"/>
          </p:cNvCxnSpPr>
          <p:nvPr/>
        </p:nvCxnSpPr>
        <p:spPr>
          <a:xfrm flipV="1">
            <a:off x="1742551" y="851654"/>
            <a:ext cx="400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tangle 447">
            <a:extLst>
              <a:ext uri="{FF2B5EF4-FFF2-40B4-BE49-F238E27FC236}">
                <a16:creationId xmlns:a16="http://schemas.microsoft.com/office/drawing/2014/main" id="{681C32B6-AE00-5645-AFC4-CA6970B5E1CE}"/>
              </a:ext>
            </a:extLst>
          </p:cNvPr>
          <p:cNvSpPr/>
          <p:nvPr/>
        </p:nvSpPr>
        <p:spPr>
          <a:xfrm>
            <a:off x="5015865" y="2887209"/>
            <a:ext cx="133350" cy="79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05C2718B-C495-4D4C-AF12-DE3F100F20F9}"/>
              </a:ext>
            </a:extLst>
          </p:cNvPr>
          <p:cNvSpPr>
            <a:spLocks/>
          </p:cNvSpPr>
          <p:nvPr/>
        </p:nvSpPr>
        <p:spPr>
          <a:xfrm>
            <a:off x="1170794" y="1644786"/>
            <a:ext cx="636334" cy="143691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SpGCas9</a:t>
            </a:r>
            <a:endParaRPr lang="en-US" sz="815" dirty="0">
              <a:solidFill>
                <a:schemeClr val="tx1"/>
              </a:solidFill>
            </a:endParaRPr>
          </a:p>
        </p:txBody>
      </p: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381CC6F3-32C3-9140-9979-21B974A1548B}"/>
              </a:ext>
            </a:extLst>
          </p:cNvPr>
          <p:cNvCxnSpPr>
            <a:cxnSpLocks/>
            <a:stCxn id="192" idx="3"/>
            <a:endCxn id="317" idx="2"/>
          </p:cNvCxnSpPr>
          <p:nvPr/>
        </p:nvCxnSpPr>
        <p:spPr>
          <a:xfrm flipV="1">
            <a:off x="1807130" y="1154197"/>
            <a:ext cx="682149" cy="562435"/>
          </a:xfrm>
          <a:prstGeom prst="curvedConnector2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7D13EF04-B3BC-C345-95CA-D90EECA75471}"/>
              </a:ext>
            </a:extLst>
          </p:cNvPr>
          <p:cNvSpPr>
            <a:spLocks/>
          </p:cNvSpPr>
          <p:nvPr/>
        </p:nvSpPr>
        <p:spPr>
          <a:xfrm>
            <a:off x="1170794" y="1853817"/>
            <a:ext cx="636334" cy="14328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AsCas12a</a:t>
            </a:r>
            <a:endParaRPr lang="en-US" sz="815" dirty="0">
              <a:solidFill>
                <a:schemeClr val="tx1"/>
              </a:solidFill>
            </a:endParaRPr>
          </a:p>
        </p:txBody>
      </p: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7B860913-4C8D-7044-A760-EF82A1E6DBFA}"/>
              </a:ext>
            </a:extLst>
          </p:cNvPr>
          <p:cNvCxnSpPr>
            <a:cxnSpLocks/>
            <a:stCxn id="203" idx="3"/>
            <a:endCxn id="317" idx="2"/>
          </p:cNvCxnSpPr>
          <p:nvPr/>
        </p:nvCxnSpPr>
        <p:spPr>
          <a:xfrm flipV="1">
            <a:off x="1807130" y="1154197"/>
            <a:ext cx="682149" cy="771263"/>
          </a:xfrm>
          <a:prstGeom prst="curvedConnector2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8A981A58-5C4F-EB42-97A2-1B7D0B0D1CBA}"/>
              </a:ext>
            </a:extLst>
          </p:cNvPr>
          <p:cNvSpPr>
            <a:spLocks/>
          </p:cNvSpPr>
          <p:nvPr/>
        </p:nvSpPr>
        <p:spPr>
          <a:xfrm>
            <a:off x="1170794" y="2053174"/>
            <a:ext cx="636334" cy="142821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enAsCas12a</a:t>
            </a:r>
            <a:endParaRPr lang="en-US" sz="815" dirty="0">
              <a:solidFill>
                <a:schemeClr val="tx1"/>
              </a:solidFill>
            </a:endParaRPr>
          </a:p>
        </p:txBody>
      </p:sp>
      <p:cxnSp>
        <p:nvCxnSpPr>
          <p:cNvPr id="210" name="Curved Connector 209">
            <a:extLst>
              <a:ext uri="{FF2B5EF4-FFF2-40B4-BE49-F238E27FC236}">
                <a16:creationId xmlns:a16="http://schemas.microsoft.com/office/drawing/2014/main" id="{A8C65549-6280-054A-B502-C96F89A3F5B1}"/>
              </a:ext>
            </a:extLst>
          </p:cNvPr>
          <p:cNvCxnSpPr>
            <a:cxnSpLocks/>
            <a:stCxn id="209" idx="3"/>
            <a:endCxn id="317" idx="2"/>
          </p:cNvCxnSpPr>
          <p:nvPr/>
        </p:nvCxnSpPr>
        <p:spPr>
          <a:xfrm flipV="1">
            <a:off x="1807130" y="1154195"/>
            <a:ext cx="682149" cy="970388"/>
          </a:xfrm>
          <a:prstGeom prst="curvedConnector2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Graphic 225" descr="Document">
            <a:extLst>
              <a:ext uri="{FF2B5EF4-FFF2-40B4-BE49-F238E27FC236}">
                <a16:creationId xmlns:a16="http://schemas.microsoft.com/office/drawing/2014/main" id="{02C3382B-1EA0-DF43-A892-FADC88CB54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0927" y="1536887"/>
            <a:ext cx="418732" cy="418732"/>
          </a:xfrm>
          <a:prstGeom prst="rect">
            <a:avLst/>
          </a:prstGeom>
        </p:spPr>
      </p:pic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273F64C-C51B-994F-8CAB-9A8E0F8CE698}"/>
              </a:ext>
            </a:extLst>
          </p:cNvPr>
          <p:cNvCxnSpPr>
            <a:cxnSpLocks/>
          </p:cNvCxnSpPr>
          <p:nvPr/>
        </p:nvCxnSpPr>
        <p:spPr>
          <a:xfrm flipV="1">
            <a:off x="3449561" y="1202068"/>
            <a:ext cx="0" cy="31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Graphic 175" descr="Document">
            <a:extLst>
              <a:ext uri="{FF2B5EF4-FFF2-40B4-BE49-F238E27FC236}">
                <a16:creationId xmlns:a16="http://schemas.microsoft.com/office/drawing/2014/main" id="{035E9A34-89A4-7A4E-9C08-31E28CC23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6607" y="1536887"/>
            <a:ext cx="418732" cy="418732"/>
          </a:xfrm>
          <a:prstGeom prst="rect">
            <a:avLst/>
          </a:prstGeom>
        </p:spPr>
      </p:pic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C490AAB-E237-5D4D-8683-BB5E5804826A}"/>
              </a:ext>
            </a:extLst>
          </p:cNvPr>
          <p:cNvCxnSpPr>
            <a:cxnSpLocks/>
          </p:cNvCxnSpPr>
          <p:nvPr/>
        </p:nvCxnSpPr>
        <p:spPr>
          <a:xfrm flipV="1">
            <a:off x="4545241" y="1197960"/>
            <a:ext cx="0" cy="31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480968E-2338-0B4B-A701-8D7AC842AD33}"/>
              </a:ext>
            </a:extLst>
          </p:cNvPr>
          <p:cNvSpPr txBox="1"/>
          <p:nvPr/>
        </p:nvSpPr>
        <p:spPr>
          <a:xfrm>
            <a:off x="4083969" y="2005418"/>
            <a:ext cx="974725" cy="20005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700" i="1" dirty="0"/>
              <a:t>bowtie </a:t>
            </a:r>
            <a:r>
              <a:rPr lang="en-US" sz="700" dirty="0"/>
              <a:t>index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AB18197-80C6-1846-BCCE-1C79195B9142}"/>
              </a:ext>
            </a:extLst>
          </p:cNvPr>
          <p:cNvSpPr/>
          <p:nvPr/>
        </p:nvSpPr>
        <p:spPr>
          <a:xfrm>
            <a:off x="1470847" y="128098"/>
            <a:ext cx="786238" cy="2331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321E9B9-C206-144B-8C05-5AA28BD6889C}"/>
              </a:ext>
            </a:extLst>
          </p:cNvPr>
          <p:cNvSpPr/>
          <p:nvPr/>
        </p:nvSpPr>
        <p:spPr>
          <a:xfrm>
            <a:off x="2432841" y="129933"/>
            <a:ext cx="890651" cy="2295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B1A8785F-A817-AB40-91F6-B11111BF1727}"/>
              </a:ext>
            </a:extLst>
          </p:cNvPr>
          <p:cNvSpPr/>
          <p:nvPr/>
        </p:nvSpPr>
        <p:spPr>
          <a:xfrm>
            <a:off x="3649606" y="129933"/>
            <a:ext cx="500364" cy="2295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2DDA437-3E27-8A41-9451-A3CE1F9B56CA}"/>
              </a:ext>
            </a:extLst>
          </p:cNvPr>
          <p:cNvSpPr/>
          <p:nvPr/>
        </p:nvSpPr>
        <p:spPr>
          <a:xfrm>
            <a:off x="4808512" y="129933"/>
            <a:ext cx="478596" cy="2295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0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49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43</cp:revision>
  <dcterms:created xsi:type="dcterms:W3CDTF">2022-02-14T22:47:18Z</dcterms:created>
  <dcterms:modified xsi:type="dcterms:W3CDTF">2022-03-16T23:37:13Z</dcterms:modified>
</cp:coreProperties>
</file>