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D2"/>
    <a:srgbClr val="FFEBF2"/>
    <a:srgbClr val="D3EABC"/>
    <a:srgbClr val="EEFBEA"/>
    <a:srgbClr val="FEF8D2"/>
    <a:srgbClr val="E3F1D9"/>
    <a:srgbClr val="D7F7FB"/>
    <a:srgbClr val="9FB9BD"/>
    <a:srgbClr val="D6F8FB"/>
    <a:srgbClr val="CC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/>
    <p:restoredTop sz="94557"/>
  </p:normalViewPr>
  <p:slideViewPr>
    <p:cSldViewPr snapToGrid="0" snapToObjects="1">
      <p:cViewPr varScale="1">
        <p:scale>
          <a:sx n="175" d="100"/>
          <a:sy n="175" d="100"/>
        </p:scale>
        <p:origin x="4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143000"/>
            <a:ext cx="250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6463" y="1143000"/>
            <a:ext cx="2505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5FEA1A-E95F-9D49-A768-696634FB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087" y="3673440"/>
            <a:ext cx="1056064" cy="168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2EAD1-51D4-274B-ADF9-9817E28E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769" y="3678980"/>
            <a:ext cx="1052130" cy="1683408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20B5E2C6-0495-054E-90D3-2EAB864EF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17" y="5519842"/>
            <a:ext cx="1795359" cy="1795359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022E3DB2-D475-6146-A048-BC8E6A49949D}"/>
              </a:ext>
            </a:extLst>
          </p:cNvPr>
          <p:cNvSpPr/>
          <p:nvPr/>
        </p:nvSpPr>
        <p:spPr>
          <a:xfrm>
            <a:off x="3922790" y="157632"/>
            <a:ext cx="1745786" cy="1363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Graphic 196" descr="Document">
            <a:extLst>
              <a:ext uri="{FF2B5EF4-FFF2-40B4-BE49-F238E27FC236}">
                <a16:creationId xmlns:a16="http://schemas.microsoft.com/office/drawing/2014/main" id="{D0EB928A-335F-8343-84BA-9C9267333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4629" y="330402"/>
            <a:ext cx="418732" cy="418732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9D78608-85FB-5442-9CBA-5A4BB52BB000}"/>
              </a:ext>
            </a:extLst>
          </p:cNvPr>
          <p:cNvSpPr txBox="1"/>
          <p:nvPr/>
        </p:nvSpPr>
        <p:spPr>
          <a:xfrm>
            <a:off x="1680627" y="13296"/>
            <a:ext cx="79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mRNA</a:t>
            </a:r>
          </a:p>
          <a:p>
            <a:pPr algn="ctr"/>
            <a:r>
              <a:rPr lang="en-US" sz="900" dirty="0"/>
              <a:t>sequences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749DF3C-C9B9-6A4A-92A5-84CD10F5F5D6}"/>
              </a:ext>
            </a:extLst>
          </p:cNvPr>
          <p:cNvSpPr txBox="1"/>
          <p:nvPr/>
        </p:nvSpPr>
        <p:spPr>
          <a:xfrm>
            <a:off x="2336337" y="13296"/>
            <a:ext cx="88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/>
              <a:t>CrisprNuclease</a:t>
            </a:r>
            <a:endParaRPr lang="en-US" sz="900" i="1" dirty="0"/>
          </a:p>
          <a:p>
            <a:pPr algn="ctr"/>
            <a:r>
              <a:rPr lang="en-US" sz="900" dirty="0"/>
              <a:t>object</a:t>
            </a:r>
          </a:p>
        </p:txBody>
      </p:sp>
      <p:pic>
        <p:nvPicPr>
          <p:cNvPr id="202" name="Graphic 201" descr="Document">
            <a:extLst>
              <a:ext uri="{FF2B5EF4-FFF2-40B4-BE49-F238E27FC236}">
                <a16:creationId xmlns:a16="http://schemas.microsoft.com/office/drawing/2014/main" id="{128A8B14-767A-F942-A9E5-DCFB8A657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55" y="3759825"/>
            <a:ext cx="418732" cy="418732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4F288204-1C74-4E42-B50A-9E164FBDFBFF}"/>
              </a:ext>
            </a:extLst>
          </p:cNvPr>
          <p:cNvSpPr txBox="1"/>
          <p:nvPr/>
        </p:nvSpPr>
        <p:spPr>
          <a:xfrm>
            <a:off x="483694" y="3782628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Gene </a:t>
            </a:r>
          </a:p>
          <a:p>
            <a:pPr algn="ctr"/>
            <a:r>
              <a:rPr lang="en-US" sz="900" dirty="0"/>
              <a:t>model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014A2A1F-A3E7-9240-8811-AD73B54C235A}"/>
              </a:ext>
            </a:extLst>
          </p:cNvPr>
          <p:cNvSpPr/>
          <p:nvPr/>
        </p:nvSpPr>
        <p:spPr>
          <a:xfrm>
            <a:off x="2153130" y="1786223"/>
            <a:ext cx="420423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8DD8BE9-15D4-BD41-9788-5416AB99D16E}"/>
              </a:ext>
            </a:extLst>
          </p:cNvPr>
          <p:cNvSpPr/>
          <p:nvPr/>
        </p:nvSpPr>
        <p:spPr>
          <a:xfrm>
            <a:off x="2159280" y="1240592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6ADA09B2-9EC2-A84F-A997-966A1B0DCDC8}"/>
              </a:ext>
            </a:extLst>
          </p:cNvPr>
          <p:cNvSpPr/>
          <p:nvPr/>
        </p:nvSpPr>
        <p:spPr>
          <a:xfrm>
            <a:off x="2103680" y="1191953"/>
            <a:ext cx="725338" cy="823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E4495E38-88B2-7C49-8D38-41E7330CB453}"/>
              </a:ext>
            </a:extLst>
          </p:cNvPr>
          <p:cNvSpPr/>
          <p:nvPr/>
        </p:nvSpPr>
        <p:spPr>
          <a:xfrm>
            <a:off x="1765620" y="24674"/>
            <a:ext cx="1457620" cy="789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D750BC7B-857D-6246-B8BA-F69E8844C5B2}"/>
              </a:ext>
            </a:extLst>
          </p:cNvPr>
          <p:cNvSpPr/>
          <p:nvPr/>
        </p:nvSpPr>
        <p:spPr>
          <a:xfrm>
            <a:off x="2036773" y="2380513"/>
            <a:ext cx="870098" cy="836369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E71348B2-E270-234B-BD0F-08A0EE5A692A}"/>
              </a:ext>
            </a:extLst>
          </p:cNvPr>
          <p:cNvSpPr/>
          <p:nvPr/>
        </p:nvSpPr>
        <p:spPr>
          <a:xfrm>
            <a:off x="2766764" y="3632927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BBC077EE-92C8-504A-AAD0-F883318ECA60}"/>
              </a:ext>
            </a:extLst>
          </p:cNvPr>
          <p:cNvSpPr/>
          <p:nvPr/>
        </p:nvSpPr>
        <p:spPr>
          <a:xfrm>
            <a:off x="1908497" y="3561670"/>
            <a:ext cx="1204625" cy="84277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31005768-A4D7-5141-9411-E4EE65006B64}"/>
              </a:ext>
            </a:extLst>
          </p:cNvPr>
          <p:cNvSpPr/>
          <p:nvPr/>
        </p:nvSpPr>
        <p:spPr>
          <a:xfrm>
            <a:off x="1765621" y="4794198"/>
            <a:ext cx="1524677" cy="82043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644E1EF4-AE78-3240-ACA6-D279D41B58B2}"/>
              </a:ext>
            </a:extLst>
          </p:cNvPr>
          <p:cNvSpPr/>
          <p:nvPr/>
        </p:nvSpPr>
        <p:spPr>
          <a:xfrm>
            <a:off x="2947628" y="4843257"/>
            <a:ext cx="292336" cy="512636"/>
          </a:xfrm>
          <a:prstGeom prst="roundRect">
            <a:avLst/>
          </a:prstGeom>
          <a:solidFill>
            <a:srgbClr val="D3EA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8C045566-B724-EE4F-B4C1-AFBF3986E858}"/>
              </a:ext>
            </a:extLst>
          </p:cNvPr>
          <p:cNvSpPr/>
          <p:nvPr/>
        </p:nvSpPr>
        <p:spPr>
          <a:xfrm>
            <a:off x="2692844" y="6052497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BB5D133F-2C1A-0D4A-A7CA-E6E237E20127}"/>
              </a:ext>
            </a:extLst>
          </p:cNvPr>
          <p:cNvSpPr/>
          <p:nvPr/>
        </p:nvSpPr>
        <p:spPr>
          <a:xfrm>
            <a:off x="1711161" y="6605983"/>
            <a:ext cx="420421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678C19A4-BE7B-644D-9018-BDAAD43899B6}"/>
              </a:ext>
            </a:extLst>
          </p:cNvPr>
          <p:cNvSpPr/>
          <p:nvPr/>
        </p:nvSpPr>
        <p:spPr>
          <a:xfrm>
            <a:off x="1711155" y="6052497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5223516E-9844-DC46-BD87-C7DBA161EA64}"/>
              </a:ext>
            </a:extLst>
          </p:cNvPr>
          <p:cNvSpPr/>
          <p:nvPr/>
        </p:nvSpPr>
        <p:spPr>
          <a:xfrm>
            <a:off x="1648082" y="5988868"/>
            <a:ext cx="1703861" cy="86475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FE398C5A-DB6D-B246-ADE1-96F4969867C5}"/>
              </a:ext>
            </a:extLst>
          </p:cNvPr>
          <p:cNvSpPr/>
          <p:nvPr/>
        </p:nvSpPr>
        <p:spPr>
          <a:xfrm>
            <a:off x="3011794" y="6052497"/>
            <a:ext cx="292336" cy="512636"/>
          </a:xfrm>
          <a:prstGeom prst="roundRect">
            <a:avLst/>
          </a:prstGeom>
          <a:solidFill>
            <a:srgbClr val="D3EABC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0F6564F-92CC-4A49-8D5E-893192C0E579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488276" y="814208"/>
            <a:ext cx="6154" cy="37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519FD11D-75BD-0843-89FC-E51E904588FA}"/>
              </a:ext>
            </a:extLst>
          </p:cNvPr>
          <p:cNvSpPr txBox="1"/>
          <p:nvPr/>
        </p:nvSpPr>
        <p:spPr>
          <a:xfrm>
            <a:off x="-7701" y="880177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Design protospacer sequences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A21F25F-B67E-C840-B4C0-6185BB1B6566}"/>
              </a:ext>
            </a:extLst>
          </p:cNvPr>
          <p:cNvCxnSpPr>
            <a:cxnSpLocks/>
          </p:cNvCxnSpPr>
          <p:nvPr/>
        </p:nvCxnSpPr>
        <p:spPr>
          <a:xfrm flipH="1">
            <a:off x="2488744" y="2013732"/>
            <a:ext cx="626" cy="360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0913DCF0-A925-A94E-89E7-659EB61496B6}"/>
              </a:ext>
            </a:extLst>
          </p:cNvPr>
          <p:cNvSpPr txBox="1"/>
          <p:nvPr/>
        </p:nvSpPr>
        <p:spPr>
          <a:xfrm>
            <a:off x="330531" y="2066454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On-target scoring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21D9E9C-C1B7-7F46-B9B9-19D6A038553A}"/>
              </a:ext>
            </a:extLst>
          </p:cNvPr>
          <p:cNvCxnSpPr>
            <a:cxnSpLocks/>
          </p:cNvCxnSpPr>
          <p:nvPr/>
        </p:nvCxnSpPr>
        <p:spPr>
          <a:xfrm>
            <a:off x="2488921" y="3216882"/>
            <a:ext cx="275" cy="34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46B95A04-0FC2-CF4E-8152-FFEBE300C938}"/>
              </a:ext>
            </a:extLst>
          </p:cNvPr>
          <p:cNvSpPr txBox="1"/>
          <p:nvPr/>
        </p:nvSpPr>
        <p:spPr>
          <a:xfrm>
            <a:off x="232602" y="3267527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Transcript annotation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408F50A-50AA-9A4B-8F01-AED2EF9179E7}"/>
              </a:ext>
            </a:extLst>
          </p:cNvPr>
          <p:cNvCxnSpPr>
            <a:cxnSpLocks/>
          </p:cNvCxnSpPr>
          <p:nvPr/>
        </p:nvCxnSpPr>
        <p:spPr>
          <a:xfrm flipH="1">
            <a:off x="2488451" y="4406175"/>
            <a:ext cx="1212" cy="38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B946A9EF-3571-7A49-B8F5-546ABC35AC88}"/>
              </a:ext>
            </a:extLst>
          </p:cNvPr>
          <p:cNvSpPr txBox="1"/>
          <p:nvPr/>
        </p:nvSpPr>
        <p:spPr>
          <a:xfrm>
            <a:off x="187062" y="5682027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 sequence features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58FCE0F6-B3A1-C447-A74C-A731A491492A}"/>
              </a:ext>
            </a:extLst>
          </p:cNvPr>
          <p:cNvCxnSpPr>
            <a:cxnSpLocks/>
          </p:cNvCxnSpPr>
          <p:nvPr/>
        </p:nvCxnSpPr>
        <p:spPr>
          <a:xfrm flipH="1">
            <a:off x="2488632" y="5619074"/>
            <a:ext cx="850" cy="37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4849521-9235-104F-92E9-ED1092857391}"/>
              </a:ext>
            </a:extLst>
          </p:cNvPr>
          <p:cNvSpPr/>
          <p:nvPr/>
        </p:nvSpPr>
        <p:spPr>
          <a:xfrm>
            <a:off x="3922795" y="1873881"/>
            <a:ext cx="1745787" cy="155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B0E4D55-2C68-7F4D-86B3-001B54557EC0}"/>
              </a:ext>
            </a:extLst>
          </p:cNvPr>
          <p:cNvSpPr/>
          <p:nvPr/>
        </p:nvSpPr>
        <p:spPr>
          <a:xfrm>
            <a:off x="3930057" y="3747555"/>
            <a:ext cx="1738525" cy="155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974A442-DFF1-394B-8F67-EE3C252C3748}"/>
              </a:ext>
            </a:extLst>
          </p:cNvPr>
          <p:cNvSpPr/>
          <p:nvPr/>
        </p:nvSpPr>
        <p:spPr>
          <a:xfrm>
            <a:off x="3922790" y="5721912"/>
            <a:ext cx="1745786" cy="150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3A3E12EA-06AE-AC42-993C-0B9299B926C2}"/>
              </a:ext>
            </a:extLst>
          </p:cNvPr>
          <p:cNvCxnSpPr>
            <a:cxnSpLocks/>
            <a:stCxn id="268" idx="0"/>
            <a:endCxn id="196" idx="1"/>
          </p:cNvCxnSpPr>
          <p:nvPr/>
        </p:nvCxnSpPr>
        <p:spPr>
          <a:xfrm rot="5400000" flipH="1" flipV="1">
            <a:off x="2557171" y="1075844"/>
            <a:ext cx="1601949" cy="11292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1D24A81A-9FC1-E64F-99D5-A0EDD09424AC}"/>
              </a:ext>
            </a:extLst>
          </p:cNvPr>
          <p:cNvCxnSpPr>
            <a:cxnSpLocks/>
            <a:stCxn id="216" idx="3"/>
            <a:endCxn id="251" idx="1"/>
          </p:cNvCxnSpPr>
          <p:nvPr/>
        </p:nvCxnSpPr>
        <p:spPr>
          <a:xfrm flipV="1">
            <a:off x="3059100" y="2652284"/>
            <a:ext cx="863695" cy="12369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>
            <a:extLst>
              <a:ext uri="{FF2B5EF4-FFF2-40B4-BE49-F238E27FC236}">
                <a16:creationId xmlns:a16="http://schemas.microsoft.com/office/drawing/2014/main" id="{4392ADDE-51F4-9545-94F7-95299EB41309}"/>
              </a:ext>
            </a:extLst>
          </p:cNvPr>
          <p:cNvCxnSpPr>
            <a:cxnSpLocks/>
            <a:stCxn id="236" idx="3"/>
          </p:cNvCxnSpPr>
          <p:nvPr/>
        </p:nvCxnSpPr>
        <p:spPr>
          <a:xfrm flipV="1">
            <a:off x="3351943" y="6418590"/>
            <a:ext cx="565389" cy="2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4CB487EF-C90E-674F-8042-098982CD8CE4}"/>
              </a:ext>
            </a:extLst>
          </p:cNvPr>
          <p:cNvSpPr txBox="1"/>
          <p:nvPr/>
        </p:nvSpPr>
        <p:spPr>
          <a:xfrm>
            <a:off x="337599" y="442731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Off-target search </a:t>
            </a:r>
          </a:p>
          <a:p>
            <a:pPr algn="ctr"/>
            <a:r>
              <a:rPr lang="en-US" sz="1000" dirty="0"/>
              <a:t>and annotation</a:t>
            </a:r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F695F197-4B00-0E45-87B0-B04E6E40D093}"/>
              </a:ext>
            </a:extLst>
          </p:cNvPr>
          <p:cNvCxnSpPr>
            <a:cxnSpLocks/>
            <a:stCxn id="228" idx="3"/>
            <a:endCxn id="252" idx="1"/>
          </p:cNvCxnSpPr>
          <p:nvPr/>
        </p:nvCxnSpPr>
        <p:spPr>
          <a:xfrm flipV="1">
            <a:off x="3290298" y="4525958"/>
            <a:ext cx="639759" cy="678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AE53F982-AB6E-9C4C-AADB-819C974ABADD}"/>
              </a:ext>
            </a:extLst>
          </p:cNvPr>
          <p:cNvSpPr/>
          <p:nvPr/>
        </p:nvSpPr>
        <p:spPr>
          <a:xfrm>
            <a:off x="2712092" y="2435650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6BE6CA1-ECB5-7E45-AA39-0A8780ECBD93}"/>
              </a:ext>
            </a:extLst>
          </p:cNvPr>
          <p:cNvSpPr/>
          <p:nvPr/>
        </p:nvSpPr>
        <p:spPr>
          <a:xfrm>
            <a:off x="2762112" y="2441462"/>
            <a:ext cx="62778" cy="5068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ounded Rectangle 278">
            <a:extLst>
              <a:ext uri="{FF2B5EF4-FFF2-40B4-BE49-F238E27FC236}">
                <a16:creationId xmlns:a16="http://schemas.microsoft.com/office/drawing/2014/main" id="{411E425A-4980-EA41-8179-966FBA585DAD}"/>
              </a:ext>
            </a:extLst>
          </p:cNvPr>
          <p:cNvSpPr/>
          <p:nvPr/>
        </p:nvSpPr>
        <p:spPr>
          <a:xfrm>
            <a:off x="2159146" y="6052497"/>
            <a:ext cx="144567" cy="512636"/>
          </a:xfrm>
          <a:prstGeom prst="roundRect">
            <a:avLst/>
          </a:prstGeom>
          <a:solidFill>
            <a:srgbClr val="FFEB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1907AE11-BFA9-F04D-A3F1-BE9AEE257265}"/>
              </a:ext>
            </a:extLst>
          </p:cNvPr>
          <p:cNvSpPr/>
          <p:nvPr/>
        </p:nvSpPr>
        <p:spPr>
          <a:xfrm>
            <a:off x="2337528" y="605249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4A78098C-39FD-1D4E-AE4F-B1A4971667FC}"/>
              </a:ext>
            </a:extLst>
          </p:cNvPr>
          <p:cNvSpPr/>
          <p:nvPr/>
        </p:nvSpPr>
        <p:spPr>
          <a:xfrm>
            <a:off x="2504916" y="350420"/>
            <a:ext cx="591961" cy="370707"/>
          </a:xfrm>
          <a:prstGeom prst="roundRect">
            <a:avLst/>
          </a:prstGeom>
          <a:solidFill>
            <a:srgbClr val="FEFA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4866AEA-DAAD-0C4D-B5FB-1BE602355A01}"/>
              </a:ext>
            </a:extLst>
          </p:cNvPr>
          <p:cNvSpPr txBox="1"/>
          <p:nvPr/>
        </p:nvSpPr>
        <p:spPr>
          <a:xfrm>
            <a:off x="2394740" y="413611"/>
            <a:ext cx="796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CasRx</a:t>
            </a:r>
            <a:endParaRPr lang="en-US" sz="9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79ABFBC-3352-8F41-A0F1-F75D3D90B139}"/>
              </a:ext>
            </a:extLst>
          </p:cNvPr>
          <p:cNvSpPr txBox="1"/>
          <p:nvPr/>
        </p:nvSpPr>
        <p:spPr>
          <a:xfrm>
            <a:off x="4389805" y="5062389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Predicted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376B0FD-8810-FD45-94DA-CF74DEA685F1}"/>
              </a:ext>
            </a:extLst>
          </p:cNvPr>
          <p:cNvSpPr txBox="1"/>
          <p:nvPr/>
        </p:nvSpPr>
        <p:spPr>
          <a:xfrm rot="16200000">
            <a:off x="3264793" y="4062518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Observed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A333424-46D1-6C4D-A997-03FE4F476CB3}"/>
              </a:ext>
            </a:extLst>
          </p:cNvPr>
          <p:cNvSpPr txBox="1"/>
          <p:nvPr/>
        </p:nvSpPr>
        <p:spPr>
          <a:xfrm>
            <a:off x="4660517" y="7004222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8373961-A349-6F4A-9986-A04302DD9DDB}"/>
              </a:ext>
            </a:extLst>
          </p:cNvPr>
          <p:cNvSpPr txBox="1"/>
          <p:nvPr/>
        </p:nvSpPr>
        <p:spPr>
          <a:xfrm rot="16200000">
            <a:off x="3813659" y="625384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Density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9F36FF7-8CAC-5040-B64C-431DFD9E2D3F}"/>
              </a:ext>
            </a:extLst>
          </p:cNvPr>
          <p:cNvSpPr txBox="1"/>
          <p:nvPr/>
        </p:nvSpPr>
        <p:spPr>
          <a:xfrm>
            <a:off x="1271097" y="31512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Inputs</a:t>
            </a:r>
            <a:endParaRPr lang="en-US" sz="1000" i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198511F-A481-EA43-A630-C4C9BCA4FBD5}"/>
              </a:ext>
            </a:extLst>
          </p:cNvPr>
          <p:cNvSpPr txBox="1"/>
          <p:nvPr/>
        </p:nvSpPr>
        <p:spPr>
          <a:xfrm>
            <a:off x="3829064" y="1596477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6FE2069-E4A5-584F-9347-81057843E311}"/>
              </a:ext>
            </a:extLst>
          </p:cNvPr>
          <p:cNvSpPr txBox="1"/>
          <p:nvPr/>
        </p:nvSpPr>
        <p:spPr>
          <a:xfrm>
            <a:off x="3829064" y="3467445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46CDD83C-8B9A-A84E-8206-B3A96A66D007}"/>
              </a:ext>
            </a:extLst>
          </p:cNvPr>
          <p:cNvSpPr txBox="1"/>
          <p:nvPr/>
        </p:nvSpPr>
        <p:spPr>
          <a:xfrm>
            <a:off x="3829064" y="5434840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2DFD89C-9F3D-6D41-8D12-73E10F718854}"/>
              </a:ext>
            </a:extLst>
          </p:cNvPr>
          <p:cNvSpPr/>
          <p:nvPr/>
        </p:nvSpPr>
        <p:spPr>
          <a:xfrm>
            <a:off x="2610612" y="1240592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CF9EF22-38ED-F541-8D3E-D73823B211CF}"/>
              </a:ext>
            </a:extLst>
          </p:cNvPr>
          <p:cNvSpPr/>
          <p:nvPr/>
        </p:nvSpPr>
        <p:spPr>
          <a:xfrm>
            <a:off x="2086217" y="2981281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1E8796F-4896-FA46-94E7-4B64C78B962F}"/>
              </a:ext>
            </a:extLst>
          </p:cNvPr>
          <p:cNvSpPr/>
          <p:nvPr/>
        </p:nvSpPr>
        <p:spPr>
          <a:xfrm>
            <a:off x="2086219" y="2435650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2C76C60-8B1F-D948-8A64-7AC088F4E1ED}"/>
              </a:ext>
            </a:extLst>
          </p:cNvPr>
          <p:cNvSpPr/>
          <p:nvPr/>
        </p:nvSpPr>
        <p:spPr>
          <a:xfrm>
            <a:off x="2537551" y="2435650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26B1CB6-BE41-2441-A365-63295A8827B7}"/>
              </a:ext>
            </a:extLst>
          </p:cNvPr>
          <p:cNvSpPr/>
          <p:nvPr/>
        </p:nvSpPr>
        <p:spPr>
          <a:xfrm>
            <a:off x="1969152" y="4178558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B6DC319-F48F-7149-A6B6-94F3FAEAF1A4}"/>
              </a:ext>
            </a:extLst>
          </p:cNvPr>
          <p:cNvSpPr/>
          <p:nvPr/>
        </p:nvSpPr>
        <p:spPr>
          <a:xfrm>
            <a:off x="2591636" y="363292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4DC92AE-C1F5-8B40-BFA3-887BDA521D53}"/>
              </a:ext>
            </a:extLst>
          </p:cNvPr>
          <p:cNvSpPr/>
          <p:nvPr/>
        </p:nvSpPr>
        <p:spPr>
          <a:xfrm>
            <a:off x="1969154" y="3632927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C5FD397-12F2-604D-8B0D-E0D915189CD6}"/>
              </a:ext>
            </a:extLst>
          </p:cNvPr>
          <p:cNvSpPr/>
          <p:nvPr/>
        </p:nvSpPr>
        <p:spPr>
          <a:xfrm>
            <a:off x="2420486" y="3632927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327AE63-94F8-0147-ACD1-675987BB9DE7}"/>
              </a:ext>
            </a:extLst>
          </p:cNvPr>
          <p:cNvSpPr/>
          <p:nvPr/>
        </p:nvSpPr>
        <p:spPr>
          <a:xfrm>
            <a:off x="2625161" y="4842922"/>
            <a:ext cx="292336" cy="512636"/>
          </a:xfrm>
          <a:prstGeom prst="roundRect">
            <a:avLst/>
          </a:prstGeom>
          <a:solidFill>
            <a:srgbClr val="EEFBEA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BEDED1F-8BD8-234B-8500-8E95D5C026BB}"/>
              </a:ext>
            </a:extLst>
          </p:cNvPr>
          <p:cNvSpPr/>
          <p:nvPr/>
        </p:nvSpPr>
        <p:spPr>
          <a:xfrm>
            <a:off x="1827549" y="5388553"/>
            <a:ext cx="420424" cy="170655"/>
          </a:xfrm>
          <a:prstGeom prst="roundRect">
            <a:avLst/>
          </a:prstGeom>
          <a:solidFill>
            <a:srgbClr val="FEF8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4780A38-3457-804C-B220-5706C47AA91D}"/>
              </a:ext>
            </a:extLst>
          </p:cNvPr>
          <p:cNvSpPr/>
          <p:nvPr/>
        </p:nvSpPr>
        <p:spPr>
          <a:xfrm>
            <a:off x="2450033" y="4842922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384DE5A-F5BE-8146-9B74-956E4490A397}"/>
              </a:ext>
            </a:extLst>
          </p:cNvPr>
          <p:cNvSpPr/>
          <p:nvPr/>
        </p:nvSpPr>
        <p:spPr>
          <a:xfrm>
            <a:off x="1827551" y="4842922"/>
            <a:ext cx="420424" cy="512636"/>
          </a:xfrm>
          <a:prstGeom prst="roundRect">
            <a:avLst/>
          </a:prstGeom>
          <a:solidFill>
            <a:srgbClr val="D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1902839-5198-6348-981A-DC4D912C34B0}"/>
              </a:ext>
            </a:extLst>
          </p:cNvPr>
          <p:cNvSpPr/>
          <p:nvPr/>
        </p:nvSpPr>
        <p:spPr>
          <a:xfrm>
            <a:off x="2278883" y="4842922"/>
            <a:ext cx="144567" cy="512636"/>
          </a:xfrm>
          <a:prstGeom prst="roundRect">
            <a:avLst/>
          </a:prstGeom>
          <a:solidFill>
            <a:srgbClr val="FFEA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DCC4D9C-E1FF-1142-9C5A-4E472EFA581E}"/>
              </a:ext>
            </a:extLst>
          </p:cNvPr>
          <p:cNvSpPr/>
          <p:nvPr/>
        </p:nvSpPr>
        <p:spPr>
          <a:xfrm>
            <a:off x="2514052" y="6052497"/>
            <a:ext cx="144567" cy="5126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66BE81-188F-404E-9882-EC28B274A052}"/>
              </a:ext>
            </a:extLst>
          </p:cNvPr>
          <p:cNvSpPr txBox="1"/>
          <p:nvPr/>
        </p:nvSpPr>
        <p:spPr>
          <a:xfrm>
            <a:off x="3829064" y="-109751"/>
            <a:ext cx="50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BEEFB-0D34-3C46-B10A-C6DAC9D904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6328" y="-17295"/>
            <a:ext cx="1620926" cy="162092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025480B-7C77-B44A-A52B-4143A1645F18}"/>
              </a:ext>
            </a:extLst>
          </p:cNvPr>
          <p:cNvSpPr txBox="1"/>
          <p:nvPr/>
        </p:nvSpPr>
        <p:spPr>
          <a:xfrm rot="16200000">
            <a:off x="3685857" y="675073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68C69C-FCE7-D140-9DE1-D0B34268388B}"/>
              </a:ext>
            </a:extLst>
          </p:cNvPr>
          <p:cNvSpPr txBox="1"/>
          <p:nvPr/>
        </p:nvSpPr>
        <p:spPr>
          <a:xfrm>
            <a:off x="4102424" y="1313332"/>
            <a:ext cx="15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CasRx</a:t>
            </a:r>
            <a:r>
              <a:rPr lang="en-US" sz="800" dirty="0"/>
              <a:t>-RF on-target score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7AF467-BC15-F94C-B588-A3367C078BA1}"/>
              </a:ext>
            </a:extLst>
          </p:cNvPr>
          <p:cNvSpPr txBox="1"/>
          <p:nvPr/>
        </p:nvSpPr>
        <p:spPr>
          <a:xfrm>
            <a:off x="4996760" y="99928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0.92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646B8-9FD4-6740-B615-697272B222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9276" y="1893515"/>
            <a:ext cx="1532821" cy="136250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DC76C13-1BBD-C04D-ABE2-A625EE2DC8AD}"/>
              </a:ext>
            </a:extLst>
          </p:cNvPr>
          <p:cNvSpPr txBox="1"/>
          <p:nvPr/>
        </p:nvSpPr>
        <p:spPr>
          <a:xfrm rot="16200000">
            <a:off x="3685857" y="2461598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Log</a:t>
            </a:r>
            <a:r>
              <a:rPr lang="en-US" sz="800" baseline="-25000" dirty="0"/>
              <a:t>2</a:t>
            </a:r>
            <a:r>
              <a:rPr lang="en-US" sz="800" dirty="0"/>
              <a:t> (FC)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CA71AC-E8E8-984B-9F19-75E5A4FFAD9B}"/>
              </a:ext>
            </a:extLst>
          </p:cNvPr>
          <p:cNvSpPr txBox="1"/>
          <p:nvPr/>
        </p:nvSpPr>
        <p:spPr>
          <a:xfrm>
            <a:off x="4124507" y="189366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CD46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F510F4-05C1-CB40-9DC5-46FC55EA2840}"/>
              </a:ext>
            </a:extLst>
          </p:cNvPr>
          <p:cNvSpPr txBox="1"/>
          <p:nvPr/>
        </p:nvSpPr>
        <p:spPr>
          <a:xfrm>
            <a:off x="4933898" y="1891875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CD55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734E07-7D32-9B41-944C-0B31F6EF2748}"/>
              </a:ext>
            </a:extLst>
          </p:cNvPr>
          <p:cNvSpPr txBox="1"/>
          <p:nvPr/>
        </p:nvSpPr>
        <p:spPr>
          <a:xfrm rot="16200000">
            <a:off x="4127381" y="3189107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3’UTR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2B0133-0A43-3F4B-B890-5C446D2847A6}"/>
              </a:ext>
            </a:extLst>
          </p:cNvPr>
          <p:cNvSpPr txBox="1"/>
          <p:nvPr/>
        </p:nvSpPr>
        <p:spPr>
          <a:xfrm rot="16200000">
            <a:off x="4242220" y="3188457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5’UTR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A1BE3E-5607-1544-A204-435A07DF95FE}"/>
              </a:ext>
            </a:extLst>
          </p:cNvPr>
          <p:cNvSpPr txBox="1"/>
          <p:nvPr/>
        </p:nvSpPr>
        <p:spPr>
          <a:xfrm rot="16200000">
            <a:off x="4318693" y="3222035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Low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F06FE6-77EA-7D4A-9C24-762BFB20E08A}"/>
              </a:ext>
            </a:extLst>
          </p:cNvPr>
          <p:cNvSpPr txBox="1"/>
          <p:nvPr/>
        </p:nvSpPr>
        <p:spPr>
          <a:xfrm rot="16200000">
            <a:off x="4425917" y="3223551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High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2F4FDC-7EEF-B442-AACD-53DCFEF847C0}"/>
              </a:ext>
            </a:extLst>
          </p:cNvPr>
          <p:cNvSpPr txBox="1"/>
          <p:nvPr/>
        </p:nvSpPr>
        <p:spPr>
          <a:xfrm rot="16200000">
            <a:off x="4905574" y="3190081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3’UTR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E76039-C3E1-4649-A57F-87460645A334}"/>
              </a:ext>
            </a:extLst>
          </p:cNvPr>
          <p:cNvSpPr txBox="1"/>
          <p:nvPr/>
        </p:nvSpPr>
        <p:spPr>
          <a:xfrm rot="16200000">
            <a:off x="5020413" y="3189431"/>
            <a:ext cx="4047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5’UTR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936FDB-6648-7D48-9101-C57B903543E7}"/>
              </a:ext>
            </a:extLst>
          </p:cNvPr>
          <p:cNvSpPr txBox="1"/>
          <p:nvPr/>
        </p:nvSpPr>
        <p:spPr>
          <a:xfrm rot="16200000">
            <a:off x="5096886" y="3226567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Low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0EEC0A-E343-A743-91C3-162F6B15271C}"/>
              </a:ext>
            </a:extLst>
          </p:cNvPr>
          <p:cNvSpPr txBox="1"/>
          <p:nvPr/>
        </p:nvSpPr>
        <p:spPr>
          <a:xfrm rot="16200000">
            <a:off x="5204110" y="3228083"/>
            <a:ext cx="4755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High </a:t>
            </a:r>
            <a:r>
              <a:rPr lang="en-US" sz="500" dirty="0" err="1"/>
              <a:t>nTXs</a:t>
            </a:r>
            <a:endParaRPr lang="en-US" sz="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8A8446-52B4-7C4A-8006-945D2E55D328}"/>
              </a:ext>
            </a:extLst>
          </p:cNvPr>
          <p:cNvSpPr txBox="1"/>
          <p:nvPr/>
        </p:nvSpPr>
        <p:spPr>
          <a:xfrm>
            <a:off x="4214551" y="386281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1-mm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B85212-23E2-E44F-B789-70EF676325F0}"/>
              </a:ext>
            </a:extLst>
          </p:cNvPr>
          <p:cNvSpPr txBox="1"/>
          <p:nvPr/>
        </p:nvSpPr>
        <p:spPr>
          <a:xfrm>
            <a:off x="4952024" y="3862816"/>
            <a:ext cx="71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2-mm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3F801D-5BDB-EB44-906D-E166C2AE7DA2}"/>
              </a:ext>
            </a:extLst>
          </p:cNvPr>
          <p:cNvSpPr txBox="1"/>
          <p:nvPr/>
        </p:nvSpPr>
        <p:spPr>
          <a:xfrm>
            <a:off x="5156254" y="476004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0.87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C3DE0D-7DA5-0B4D-8E46-796021D82443}"/>
              </a:ext>
            </a:extLst>
          </p:cNvPr>
          <p:cNvSpPr txBox="1"/>
          <p:nvPr/>
        </p:nvSpPr>
        <p:spPr>
          <a:xfrm>
            <a:off x="4370076" y="4760043"/>
            <a:ext cx="5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= 0.75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4256B0E-F75D-0743-AF98-6993F73930F6}"/>
              </a:ext>
            </a:extLst>
          </p:cNvPr>
          <p:cNvCxnSpPr>
            <a:cxnSpLocks/>
          </p:cNvCxnSpPr>
          <p:nvPr/>
        </p:nvCxnSpPr>
        <p:spPr>
          <a:xfrm>
            <a:off x="1297111" y="3965825"/>
            <a:ext cx="6036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Document">
            <a:extLst>
              <a:ext uri="{FF2B5EF4-FFF2-40B4-BE49-F238E27FC236}">
                <a16:creationId xmlns:a16="http://schemas.microsoft.com/office/drawing/2014/main" id="{D031247E-6307-E44F-9471-57CDDE70B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55" y="4975487"/>
            <a:ext cx="418732" cy="41873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B6F2264-85F8-5746-B678-64FF39072558}"/>
              </a:ext>
            </a:extLst>
          </p:cNvPr>
          <p:cNvSpPr txBox="1"/>
          <p:nvPr/>
        </p:nvSpPr>
        <p:spPr>
          <a:xfrm>
            <a:off x="483694" y="4998290"/>
            <a:ext cx="5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bowtie</a:t>
            </a:r>
          </a:p>
          <a:p>
            <a:pPr algn="ctr"/>
            <a:r>
              <a:rPr lang="en-US" sz="900" dirty="0"/>
              <a:t>index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C733AE9-F770-AC4F-9FDE-1BEED6F83146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1319759" y="5204416"/>
            <a:ext cx="445862" cy="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488531-2BB1-C34D-8F2A-0CA615E99B03}"/>
              </a:ext>
            </a:extLst>
          </p:cNvPr>
          <p:cNvSpPr/>
          <p:nvPr/>
        </p:nvSpPr>
        <p:spPr>
          <a:xfrm>
            <a:off x="37673" y="874276"/>
            <a:ext cx="1680891" cy="2788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E251A3-2582-CD4F-8614-B1D23808FC72}"/>
              </a:ext>
            </a:extLst>
          </p:cNvPr>
          <p:cNvSpPr txBox="1"/>
          <p:nvPr/>
        </p:nvSpPr>
        <p:spPr>
          <a:xfrm>
            <a:off x="1472326" y="149489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GuideSet</a:t>
            </a:r>
            <a:endParaRPr lang="en-US" sz="1000" i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2B6467-E858-A248-91EC-83FA856B2AE8}"/>
              </a:ext>
            </a:extLst>
          </p:cNvPr>
          <p:cNvSpPr/>
          <p:nvPr/>
        </p:nvSpPr>
        <p:spPr>
          <a:xfrm>
            <a:off x="378194" y="2093313"/>
            <a:ext cx="999846" cy="2291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AA908E-3C4E-3E42-9053-59CDC04B80CC}"/>
              </a:ext>
            </a:extLst>
          </p:cNvPr>
          <p:cNvSpPr/>
          <p:nvPr/>
        </p:nvSpPr>
        <p:spPr>
          <a:xfrm>
            <a:off x="284673" y="3237239"/>
            <a:ext cx="1186891" cy="3036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BBCAE4-6298-B547-9D94-971684CDDBB4}"/>
              </a:ext>
            </a:extLst>
          </p:cNvPr>
          <p:cNvSpPr/>
          <p:nvPr/>
        </p:nvSpPr>
        <p:spPr>
          <a:xfrm>
            <a:off x="386277" y="4462484"/>
            <a:ext cx="983680" cy="3290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41EED2E-2474-1544-BB2E-887924E5F60C}"/>
              </a:ext>
            </a:extLst>
          </p:cNvPr>
          <p:cNvSpPr/>
          <p:nvPr/>
        </p:nvSpPr>
        <p:spPr>
          <a:xfrm>
            <a:off x="234720" y="5677583"/>
            <a:ext cx="1255977" cy="250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3472</TotalTime>
  <Words>83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210</cp:revision>
  <dcterms:created xsi:type="dcterms:W3CDTF">2022-02-14T22:47:18Z</dcterms:created>
  <dcterms:modified xsi:type="dcterms:W3CDTF">2022-09-06T16:32:47Z</dcterms:modified>
</cp:coreProperties>
</file>