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7315200" cy="2378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26"/>
    <a:srgbClr val="E4181B"/>
    <a:srgbClr val="FC4E29"/>
    <a:srgbClr val="FD8C3D"/>
    <a:srgbClr val="FEB24C"/>
    <a:srgbClr val="FFDA75"/>
    <a:srgbClr val="FFECA0"/>
    <a:srgbClr val="7ED9F9"/>
    <a:srgbClr val="00BFFF"/>
    <a:srgbClr val="04B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/>
    <p:restoredTop sz="94674"/>
  </p:normalViewPr>
  <p:slideViewPr>
    <p:cSldViewPr snapToGrid="0" snapToObjects="1">
      <p:cViewPr varScale="1">
        <p:scale>
          <a:sx n="221" d="100"/>
          <a:sy n="221" d="100"/>
        </p:scale>
        <p:origin x="18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67234-C5AE-DE47-9407-FFB76288A74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17625" y="1143000"/>
            <a:ext cx="9493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C739-4B60-2C4A-B8A1-1D96ECFA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17625" y="1143000"/>
            <a:ext cx="9493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739-4B60-2C4A-B8A1-1D96ECFAC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9190"/>
            <a:ext cx="5486400" cy="827922"/>
          </a:xfrm>
        </p:spPr>
        <p:txBody>
          <a:bodyPr anchor="b"/>
          <a:lstStyle>
            <a:lvl1pPr algn="ctr">
              <a:defRPr sz="20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49040"/>
            <a:ext cx="5486400" cy="574151"/>
          </a:xfrm>
        </p:spPr>
        <p:txBody>
          <a:bodyPr/>
          <a:lstStyle>
            <a:lvl1pPr marL="0" indent="0" algn="ctr">
              <a:buNone/>
              <a:defRPr sz="832"/>
            </a:lvl1pPr>
            <a:lvl2pPr marL="158557" indent="0" algn="ctr">
              <a:buNone/>
              <a:defRPr sz="694"/>
            </a:lvl2pPr>
            <a:lvl3pPr marL="317114" indent="0" algn="ctr">
              <a:buNone/>
              <a:defRPr sz="624"/>
            </a:lvl3pPr>
            <a:lvl4pPr marL="475671" indent="0" algn="ctr">
              <a:buNone/>
              <a:defRPr sz="555"/>
            </a:lvl4pPr>
            <a:lvl5pPr marL="634228" indent="0" algn="ctr">
              <a:buNone/>
              <a:defRPr sz="555"/>
            </a:lvl5pPr>
            <a:lvl6pPr marL="792785" indent="0" algn="ctr">
              <a:buNone/>
              <a:defRPr sz="555"/>
            </a:lvl6pPr>
            <a:lvl7pPr marL="951342" indent="0" algn="ctr">
              <a:buNone/>
              <a:defRPr sz="555"/>
            </a:lvl7pPr>
            <a:lvl8pPr marL="1109899" indent="0" algn="ctr">
              <a:buNone/>
              <a:defRPr sz="555"/>
            </a:lvl8pPr>
            <a:lvl9pPr marL="1268456" indent="0" algn="ctr">
              <a:buNone/>
              <a:defRPr sz="5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6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26610"/>
            <a:ext cx="1577340" cy="2015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26610"/>
            <a:ext cx="4640580" cy="2015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7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592868"/>
            <a:ext cx="6309360" cy="989213"/>
          </a:xfrm>
        </p:spPr>
        <p:txBody>
          <a:bodyPr anchor="b"/>
          <a:lstStyle>
            <a:lvl1pPr>
              <a:defRPr sz="20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591439"/>
            <a:ext cx="6309360" cy="520204"/>
          </a:xfrm>
        </p:spPr>
        <p:txBody>
          <a:bodyPr/>
          <a:lstStyle>
            <a:lvl1pPr marL="0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1pPr>
            <a:lvl2pPr marL="158557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2pPr>
            <a:lvl3pPr marL="317114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3pPr>
            <a:lvl4pPr marL="475671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4pPr>
            <a:lvl5pPr marL="634228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5pPr>
            <a:lvl6pPr marL="792785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6pPr>
            <a:lvl7pPr marL="951342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7pPr>
            <a:lvl8pPr marL="1109899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8pPr>
            <a:lvl9pPr marL="1268456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2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633052"/>
            <a:ext cx="3108960" cy="1508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633052"/>
            <a:ext cx="3108960" cy="1508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9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26611"/>
            <a:ext cx="6309360" cy="45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582959"/>
            <a:ext cx="3094672" cy="28569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557" indent="0">
              <a:buNone/>
              <a:defRPr sz="694" b="1"/>
            </a:lvl2pPr>
            <a:lvl3pPr marL="317114" indent="0">
              <a:buNone/>
              <a:defRPr sz="624" b="1"/>
            </a:lvl3pPr>
            <a:lvl4pPr marL="475671" indent="0">
              <a:buNone/>
              <a:defRPr sz="555" b="1"/>
            </a:lvl4pPr>
            <a:lvl5pPr marL="634228" indent="0">
              <a:buNone/>
              <a:defRPr sz="555" b="1"/>
            </a:lvl5pPr>
            <a:lvl6pPr marL="792785" indent="0">
              <a:buNone/>
              <a:defRPr sz="555" b="1"/>
            </a:lvl6pPr>
            <a:lvl7pPr marL="951342" indent="0">
              <a:buNone/>
              <a:defRPr sz="555" b="1"/>
            </a:lvl7pPr>
            <a:lvl8pPr marL="1109899" indent="0">
              <a:buNone/>
              <a:defRPr sz="555" b="1"/>
            </a:lvl8pPr>
            <a:lvl9pPr marL="1268456" indent="0">
              <a:buNone/>
              <a:defRPr sz="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868658"/>
            <a:ext cx="3094672" cy="1277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582959"/>
            <a:ext cx="3109913" cy="28569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557" indent="0">
              <a:buNone/>
              <a:defRPr sz="694" b="1"/>
            </a:lvl2pPr>
            <a:lvl3pPr marL="317114" indent="0">
              <a:buNone/>
              <a:defRPr sz="624" b="1"/>
            </a:lvl3pPr>
            <a:lvl4pPr marL="475671" indent="0">
              <a:buNone/>
              <a:defRPr sz="555" b="1"/>
            </a:lvl4pPr>
            <a:lvl5pPr marL="634228" indent="0">
              <a:buNone/>
              <a:defRPr sz="555" b="1"/>
            </a:lvl5pPr>
            <a:lvl6pPr marL="792785" indent="0">
              <a:buNone/>
              <a:defRPr sz="555" b="1"/>
            </a:lvl6pPr>
            <a:lvl7pPr marL="951342" indent="0">
              <a:buNone/>
              <a:defRPr sz="555" b="1"/>
            </a:lvl7pPr>
            <a:lvl8pPr marL="1109899" indent="0">
              <a:buNone/>
              <a:defRPr sz="555" b="1"/>
            </a:lvl8pPr>
            <a:lvl9pPr marL="1268456" indent="0">
              <a:buNone/>
              <a:defRPr sz="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868658"/>
            <a:ext cx="3109913" cy="1277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6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6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58538"/>
            <a:ext cx="2359342" cy="554884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42399"/>
            <a:ext cx="3703320" cy="1689975"/>
          </a:xfrm>
        </p:spPr>
        <p:txBody>
          <a:bodyPr/>
          <a:lstStyle>
            <a:lvl1pPr>
              <a:defRPr sz="1110"/>
            </a:lvl1pPr>
            <a:lvl2pPr>
              <a:defRPr sz="971"/>
            </a:lvl2pPr>
            <a:lvl3pPr>
              <a:defRPr sz="832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713423"/>
            <a:ext cx="2359342" cy="1321703"/>
          </a:xfrm>
        </p:spPr>
        <p:txBody>
          <a:bodyPr/>
          <a:lstStyle>
            <a:lvl1pPr marL="0" indent="0">
              <a:buNone/>
              <a:defRPr sz="555"/>
            </a:lvl1pPr>
            <a:lvl2pPr marL="158557" indent="0">
              <a:buNone/>
              <a:defRPr sz="486"/>
            </a:lvl2pPr>
            <a:lvl3pPr marL="317114" indent="0">
              <a:buNone/>
              <a:defRPr sz="416"/>
            </a:lvl3pPr>
            <a:lvl4pPr marL="475671" indent="0">
              <a:buNone/>
              <a:defRPr sz="347"/>
            </a:lvl4pPr>
            <a:lvl5pPr marL="634228" indent="0">
              <a:buNone/>
              <a:defRPr sz="347"/>
            </a:lvl5pPr>
            <a:lvl6pPr marL="792785" indent="0">
              <a:buNone/>
              <a:defRPr sz="347"/>
            </a:lvl6pPr>
            <a:lvl7pPr marL="951342" indent="0">
              <a:buNone/>
              <a:defRPr sz="347"/>
            </a:lvl7pPr>
            <a:lvl8pPr marL="1109899" indent="0">
              <a:buNone/>
              <a:defRPr sz="347"/>
            </a:lvl8pPr>
            <a:lvl9pPr marL="1268456" indent="0">
              <a:buNone/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7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58538"/>
            <a:ext cx="2359342" cy="554884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42399"/>
            <a:ext cx="3703320" cy="1689975"/>
          </a:xfrm>
        </p:spPr>
        <p:txBody>
          <a:bodyPr anchor="t"/>
          <a:lstStyle>
            <a:lvl1pPr marL="0" indent="0">
              <a:buNone/>
              <a:defRPr sz="1110"/>
            </a:lvl1pPr>
            <a:lvl2pPr marL="158557" indent="0">
              <a:buNone/>
              <a:defRPr sz="971"/>
            </a:lvl2pPr>
            <a:lvl3pPr marL="317114" indent="0">
              <a:buNone/>
              <a:defRPr sz="832"/>
            </a:lvl3pPr>
            <a:lvl4pPr marL="475671" indent="0">
              <a:buNone/>
              <a:defRPr sz="694"/>
            </a:lvl4pPr>
            <a:lvl5pPr marL="634228" indent="0">
              <a:buNone/>
              <a:defRPr sz="694"/>
            </a:lvl5pPr>
            <a:lvl6pPr marL="792785" indent="0">
              <a:buNone/>
              <a:defRPr sz="694"/>
            </a:lvl6pPr>
            <a:lvl7pPr marL="951342" indent="0">
              <a:buNone/>
              <a:defRPr sz="694"/>
            </a:lvl7pPr>
            <a:lvl8pPr marL="1109899" indent="0">
              <a:buNone/>
              <a:defRPr sz="694"/>
            </a:lvl8pPr>
            <a:lvl9pPr marL="1268456" indent="0">
              <a:buNone/>
              <a:defRPr sz="6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713423"/>
            <a:ext cx="2359342" cy="1321703"/>
          </a:xfrm>
        </p:spPr>
        <p:txBody>
          <a:bodyPr/>
          <a:lstStyle>
            <a:lvl1pPr marL="0" indent="0">
              <a:buNone/>
              <a:defRPr sz="555"/>
            </a:lvl1pPr>
            <a:lvl2pPr marL="158557" indent="0">
              <a:buNone/>
              <a:defRPr sz="486"/>
            </a:lvl2pPr>
            <a:lvl3pPr marL="317114" indent="0">
              <a:buNone/>
              <a:defRPr sz="416"/>
            </a:lvl3pPr>
            <a:lvl4pPr marL="475671" indent="0">
              <a:buNone/>
              <a:defRPr sz="347"/>
            </a:lvl4pPr>
            <a:lvl5pPr marL="634228" indent="0">
              <a:buNone/>
              <a:defRPr sz="347"/>
            </a:lvl5pPr>
            <a:lvl6pPr marL="792785" indent="0">
              <a:buNone/>
              <a:defRPr sz="347"/>
            </a:lvl6pPr>
            <a:lvl7pPr marL="951342" indent="0">
              <a:buNone/>
              <a:defRPr sz="347"/>
            </a:lvl7pPr>
            <a:lvl8pPr marL="1109899" indent="0">
              <a:buNone/>
              <a:defRPr sz="347"/>
            </a:lvl8pPr>
            <a:lvl9pPr marL="1268456" indent="0">
              <a:buNone/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26611"/>
            <a:ext cx="6309360" cy="45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633052"/>
            <a:ext cx="6309360" cy="150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204124"/>
            <a:ext cx="1645920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204124"/>
            <a:ext cx="2468880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204124"/>
            <a:ext cx="1645920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17114" rtl="0" eaLnBrk="1" latinLnBrk="0" hangingPunct="1">
        <a:lnSpc>
          <a:spcPct val="90000"/>
        </a:lnSpc>
        <a:spcBef>
          <a:spcPct val="0"/>
        </a:spcBef>
        <a:buNone/>
        <a:defRPr sz="15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278" indent="-79278" algn="l" defTabSz="31711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1" kern="1200">
          <a:solidFill>
            <a:schemeClr val="tx1"/>
          </a:solidFill>
          <a:latin typeface="+mn-lt"/>
          <a:ea typeface="+mn-ea"/>
          <a:cs typeface="+mn-cs"/>
        </a:defRPr>
      </a:lvl1pPr>
      <a:lvl2pPr marL="237835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2pPr>
      <a:lvl3pPr marL="396392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54949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713506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872063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1030620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89177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347734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1pPr>
      <a:lvl2pPr marL="158557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2pPr>
      <a:lvl3pPr marL="317114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3pPr>
      <a:lvl4pPr marL="475671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634228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792785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951342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09899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268456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42708-650D-AE41-A075-FFA961EAD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45"/>
          <a:stretch/>
        </p:blipFill>
        <p:spPr>
          <a:xfrm>
            <a:off x="35063" y="5045"/>
            <a:ext cx="7315200" cy="25151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AFA204F-9E1C-FD43-AF28-220207130288}"/>
              </a:ext>
            </a:extLst>
          </p:cNvPr>
          <p:cNvSpPr txBox="1"/>
          <p:nvPr/>
        </p:nvSpPr>
        <p:spPr>
          <a:xfrm>
            <a:off x="3623799" y="-85453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1E586E-698A-3649-870F-3CBFC1A2B3FD}"/>
              </a:ext>
            </a:extLst>
          </p:cNvPr>
          <p:cNvSpPr txBox="1"/>
          <p:nvPr/>
        </p:nvSpPr>
        <p:spPr>
          <a:xfrm>
            <a:off x="0" y="-85453"/>
            <a:ext cx="32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2650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2671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121</cp:revision>
  <dcterms:created xsi:type="dcterms:W3CDTF">2022-02-14T22:47:18Z</dcterms:created>
  <dcterms:modified xsi:type="dcterms:W3CDTF">2022-03-14T23:47:48Z</dcterms:modified>
</cp:coreProperties>
</file>