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7" r:id="rId2"/>
  </p:sldIdLst>
  <p:sldSz cx="73152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526"/>
    <a:srgbClr val="009ACD"/>
    <a:srgbClr val="BD0026"/>
    <a:srgbClr val="E4181B"/>
    <a:srgbClr val="FC4E29"/>
    <a:srgbClr val="FD8C3D"/>
    <a:srgbClr val="FEB24C"/>
    <a:srgbClr val="FFDA75"/>
    <a:srgbClr val="FFECA0"/>
    <a:srgbClr val="7ED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74"/>
  </p:normalViewPr>
  <p:slideViewPr>
    <p:cSldViewPr snapToGrid="0" snapToObjects="1">
      <p:cViewPr varScale="1">
        <p:scale>
          <a:sx n="138" d="100"/>
          <a:sy n="138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30350" y="1143000"/>
            <a:ext cx="3797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788EC0D-53B3-6C47-801A-96CE0BA0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5" y="4645723"/>
            <a:ext cx="6992514" cy="11848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43E4C7-6365-CC41-A987-CD9F21C3B33A}"/>
              </a:ext>
            </a:extLst>
          </p:cNvPr>
          <p:cNvSpPr txBox="1"/>
          <p:nvPr/>
        </p:nvSpPr>
        <p:spPr>
          <a:xfrm>
            <a:off x="2202635" y="5553567"/>
            <a:ext cx="278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Targeted transcript position (nucleotide)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60B636-A1DB-CE46-B614-ABBF33CD6780}"/>
              </a:ext>
            </a:extLst>
          </p:cNvPr>
          <p:cNvSpPr txBox="1"/>
          <p:nvPr/>
        </p:nvSpPr>
        <p:spPr>
          <a:xfrm rot="16200000">
            <a:off x="-909568" y="3875977"/>
            <a:ext cx="217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Log</a:t>
            </a:r>
            <a:r>
              <a:rPr lang="en-US" sz="1200" baseline="-25000" dirty="0"/>
              <a:t>2</a:t>
            </a:r>
            <a:r>
              <a:rPr lang="en-US" sz="1200" dirty="0"/>
              <a:t> (FC)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42F06F-B083-6646-A2AA-75BB0471DD92}"/>
              </a:ext>
            </a:extLst>
          </p:cNvPr>
          <p:cNvSpPr txBox="1"/>
          <p:nvPr/>
        </p:nvSpPr>
        <p:spPr>
          <a:xfrm>
            <a:off x="1003284" y="4513810"/>
            <a:ext cx="66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F58D59-3453-DB41-9EFA-3D3B49D522C1}"/>
              </a:ext>
            </a:extLst>
          </p:cNvPr>
          <p:cNvSpPr txBox="1"/>
          <p:nvPr/>
        </p:nvSpPr>
        <p:spPr>
          <a:xfrm>
            <a:off x="507246" y="291892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CD46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B0BC9E0-76A3-F349-AEC8-C7337CA40CB0}"/>
              </a:ext>
            </a:extLst>
          </p:cNvPr>
          <p:cNvGrpSpPr/>
          <p:nvPr/>
        </p:nvGrpSpPr>
        <p:grpSpPr>
          <a:xfrm>
            <a:off x="5588482" y="3133982"/>
            <a:ext cx="1521363" cy="543420"/>
            <a:chOff x="4140513" y="5208591"/>
            <a:chExt cx="1521363" cy="5434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EFDC93-BBBB-A149-82EA-5BA80E5206D4}"/>
                </a:ext>
              </a:extLst>
            </p:cNvPr>
            <p:cNvSpPr txBox="1"/>
            <p:nvPr/>
          </p:nvSpPr>
          <p:spPr>
            <a:xfrm>
              <a:off x="4853880" y="5318718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236394-4EAB-4642-A256-D8FADC4ADFB1}"/>
                </a:ext>
              </a:extLst>
            </p:cNvPr>
            <p:cNvSpPr txBox="1"/>
            <p:nvPr/>
          </p:nvSpPr>
          <p:spPr>
            <a:xfrm>
              <a:off x="4853880" y="5208591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0F42A6-A7ED-D245-A17E-5E6D5287894B}"/>
                </a:ext>
              </a:extLst>
            </p:cNvPr>
            <p:cNvSpPr txBox="1"/>
            <p:nvPr/>
          </p:nvSpPr>
          <p:spPr>
            <a:xfrm>
              <a:off x="4853880" y="5421859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E4E3BC-45C6-624B-A881-FC16A018BF0E}"/>
                </a:ext>
              </a:extLst>
            </p:cNvPr>
            <p:cNvSpPr txBox="1"/>
            <p:nvPr/>
          </p:nvSpPr>
          <p:spPr>
            <a:xfrm>
              <a:off x="4856889" y="5536567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98496-86A7-524C-A589-1EA4EA99BBCD}"/>
                </a:ext>
              </a:extLst>
            </p:cNvPr>
            <p:cNvSpPr txBox="1"/>
            <p:nvPr/>
          </p:nvSpPr>
          <p:spPr>
            <a:xfrm>
              <a:off x="5066694" y="5267918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9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603AF5-9266-284D-9425-63A5F5D6DE6A}"/>
                </a:ext>
              </a:extLst>
            </p:cNvPr>
            <p:cNvSpPr txBox="1"/>
            <p:nvPr/>
          </p:nvSpPr>
          <p:spPr>
            <a:xfrm>
              <a:off x="5046193" y="5371059"/>
              <a:ext cx="3940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B45EF62-9876-6948-8576-E6E1AFF8973A}"/>
                </a:ext>
              </a:extLst>
            </p:cNvPr>
            <p:cNvSpPr txBox="1"/>
            <p:nvPr/>
          </p:nvSpPr>
          <p:spPr>
            <a:xfrm>
              <a:off x="5057465" y="5482873"/>
              <a:ext cx="6044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11, 12 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2B6204-4B67-C343-999F-F4596F9B9EAF}"/>
                </a:ext>
              </a:extLst>
            </p:cNvPr>
            <p:cNvSpPr/>
            <p:nvPr/>
          </p:nvSpPr>
          <p:spPr>
            <a:xfrm>
              <a:off x="4848068" y="5293454"/>
              <a:ext cx="45719" cy="45719"/>
            </a:xfrm>
            <a:prstGeom prst="ellipse">
              <a:avLst/>
            </a:prstGeom>
            <a:solidFill>
              <a:srgbClr val="7ED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3F2DE99-F501-1147-86EC-FEF889BCE409}"/>
                </a:ext>
              </a:extLst>
            </p:cNvPr>
            <p:cNvSpPr/>
            <p:nvPr/>
          </p:nvSpPr>
          <p:spPr>
            <a:xfrm>
              <a:off x="4848068" y="5403013"/>
              <a:ext cx="45719" cy="45719"/>
            </a:xfrm>
            <a:prstGeom prst="ellipse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BA7126-7695-774D-A58E-242B0E0554C6}"/>
                </a:ext>
              </a:extLst>
            </p:cNvPr>
            <p:cNvSpPr/>
            <p:nvPr/>
          </p:nvSpPr>
          <p:spPr>
            <a:xfrm>
              <a:off x="4848068" y="5512572"/>
              <a:ext cx="45719" cy="45719"/>
            </a:xfrm>
            <a:prstGeom prst="ellipse">
              <a:avLst/>
            </a:prstGeom>
            <a:solidFill>
              <a:srgbClr val="04B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294C34-2354-5443-819C-8B822B533F52}"/>
                </a:ext>
              </a:extLst>
            </p:cNvPr>
            <p:cNvSpPr/>
            <p:nvPr/>
          </p:nvSpPr>
          <p:spPr>
            <a:xfrm>
              <a:off x="4848068" y="5622132"/>
              <a:ext cx="45719" cy="45719"/>
            </a:xfrm>
            <a:prstGeom prst="ellipse">
              <a:avLst/>
            </a:prstGeom>
            <a:solidFill>
              <a:srgbClr val="009A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ECA71E7-4BF2-A747-B2F0-E3BF3B5BBAB4}"/>
                </a:ext>
              </a:extLst>
            </p:cNvPr>
            <p:cNvSpPr/>
            <p:nvPr/>
          </p:nvSpPr>
          <p:spPr>
            <a:xfrm>
              <a:off x="5068053" y="5350433"/>
              <a:ext cx="45719" cy="45719"/>
            </a:xfrm>
            <a:prstGeom prst="ellipse">
              <a:avLst/>
            </a:prstGeom>
            <a:solidFill>
              <a:srgbClr val="FFA5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E6C567-67F6-9340-8908-C493CA2767F6}"/>
                </a:ext>
              </a:extLst>
            </p:cNvPr>
            <p:cNvSpPr/>
            <p:nvPr/>
          </p:nvSpPr>
          <p:spPr>
            <a:xfrm>
              <a:off x="5068054" y="5458212"/>
              <a:ext cx="45719" cy="45719"/>
            </a:xfrm>
            <a:prstGeom prst="ellipse">
              <a:avLst/>
            </a:prstGeom>
            <a:solidFill>
              <a:srgbClr val="EF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50B661-D22F-2441-8198-03640C158AED}"/>
                </a:ext>
              </a:extLst>
            </p:cNvPr>
            <p:cNvSpPr/>
            <p:nvPr/>
          </p:nvSpPr>
          <p:spPr>
            <a:xfrm>
              <a:off x="5068053" y="5565991"/>
              <a:ext cx="45719" cy="45719"/>
            </a:xfrm>
            <a:prstGeom prst="ellipse">
              <a:avLst/>
            </a:prstGeom>
            <a:solidFill>
              <a:srgbClr val="B123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503E6C-71F9-4146-8327-218009FB00E7}"/>
                </a:ext>
              </a:extLst>
            </p:cNvPr>
            <p:cNvSpPr txBox="1"/>
            <p:nvPr/>
          </p:nvSpPr>
          <p:spPr>
            <a:xfrm>
              <a:off x="4140513" y="5245008"/>
              <a:ext cx="687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Number of </a:t>
              </a:r>
            </a:p>
            <a:p>
              <a:pPr algn="ctr"/>
              <a:r>
                <a:rPr lang="en-US" sz="800" dirty="0"/>
                <a:t>targeted </a:t>
              </a:r>
            </a:p>
            <a:p>
              <a:pPr algn="ctr"/>
              <a:r>
                <a:rPr lang="en-US" sz="800" dirty="0"/>
                <a:t>isoforms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B265A45-6C43-E743-8983-5F597912C1CE}"/>
              </a:ext>
            </a:extLst>
          </p:cNvPr>
          <p:cNvSpPr txBox="1"/>
          <p:nvPr/>
        </p:nvSpPr>
        <p:spPr>
          <a:xfrm rot="16200000">
            <a:off x="-909568" y="4963879"/>
            <a:ext cx="217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TPM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6A45F6-32CD-3C4B-BB11-CC024B161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61" y="1804498"/>
            <a:ext cx="6955737" cy="117861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1E4AD30-6F9D-454F-A9B0-FF465CE4BD70}"/>
              </a:ext>
            </a:extLst>
          </p:cNvPr>
          <p:cNvSpPr txBox="1"/>
          <p:nvPr/>
        </p:nvSpPr>
        <p:spPr>
          <a:xfrm rot="16200000">
            <a:off x="-588184" y="1008396"/>
            <a:ext cx="153948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Log</a:t>
            </a:r>
            <a:r>
              <a:rPr lang="en-US" sz="1200" baseline="-25000" dirty="0"/>
              <a:t>2</a:t>
            </a:r>
            <a:r>
              <a:rPr lang="en-US" sz="1200" dirty="0"/>
              <a:t> (FC)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D5260A-8207-F04E-96AB-F6BCD045D0DC}"/>
              </a:ext>
            </a:extLst>
          </p:cNvPr>
          <p:cNvSpPr txBox="1"/>
          <p:nvPr/>
        </p:nvSpPr>
        <p:spPr>
          <a:xfrm>
            <a:off x="523515" y="842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CD55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34699E-6579-0244-9344-19508E035BCB}"/>
              </a:ext>
            </a:extLst>
          </p:cNvPr>
          <p:cNvSpPr txBox="1"/>
          <p:nvPr/>
        </p:nvSpPr>
        <p:spPr>
          <a:xfrm>
            <a:off x="929976" y="1639041"/>
            <a:ext cx="661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8A580A-E173-8F47-A885-1E4B774F2ABD}"/>
              </a:ext>
            </a:extLst>
          </p:cNvPr>
          <p:cNvSpPr txBox="1"/>
          <p:nvPr/>
        </p:nvSpPr>
        <p:spPr>
          <a:xfrm>
            <a:off x="2146929" y="2709259"/>
            <a:ext cx="291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Targeted transcript position (nucleotide)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8A1272-BD31-D14C-A6CC-DC769DFEE4E6}"/>
              </a:ext>
            </a:extLst>
          </p:cNvPr>
          <p:cNvGrpSpPr/>
          <p:nvPr/>
        </p:nvGrpSpPr>
        <p:grpSpPr>
          <a:xfrm>
            <a:off x="5593147" y="363706"/>
            <a:ext cx="1299691" cy="549770"/>
            <a:chOff x="4140513" y="5202241"/>
            <a:chExt cx="1299691" cy="5497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9E4B3F-82D5-F241-8D8B-6F14AE21E6CF}"/>
                </a:ext>
              </a:extLst>
            </p:cNvPr>
            <p:cNvSpPr txBox="1"/>
            <p:nvPr/>
          </p:nvSpPr>
          <p:spPr>
            <a:xfrm>
              <a:off x="4853880" y="5318718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6EC1C3-9EE4-FD46-9B43-29975CFDF41A}"/>
                </a:ext>
              </a:extLst>
            </p:cNvPr>
            <p:cNvSpPr txBox="1"/>
            <p:nvPr/>
          </p:nvSpPr>
          <p:spPr>
            <a:xfrm>
              <a:off x="4853880" y="5202241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E94746-5AB9-1F4E-B17F-152203CBF9D0}"/>
                </a:ext>
              </a:extLst>
            </p:cNvPr>
            <p:cNvSpPr txBox="1"/>
            <p:nvPr/>
          </p:nvSpPr>
          <p:spPr>
            <a:xfrm>
              <a:off x="4853880" y="5421859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D2F4617-B624-B940-8804-81EEB03C2691}"/>
                </a:ext>
              </a:extLst>
            </p:cNvPr>
            <p:cNvSpPr txBox="1"/>
            <p:nvPr/>
          </p:nvSpPr>
          <p:spPr>
            <a:xfrm>
              <a:off x="4856889" y="5536567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BDA3B54-8709-6E49-B02F-A8C03A64A759}"/>
                </a:ext>
              </a:extLst>
            </p:cNvPr>
            <p:cNvSpPr txBox="1"/>
            <p:nvPr/>
          </p:nvSpPr>
          <p:spPr>
            <a:xfrm>
              <a:off x="5066694" y="5267918"/>
              <a:ext cx="1956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1592CA3-DBFC-9B43-BBC2-CC3923B4F9E3}"/>
                </a:ext>
              </a:extLst>
            </p:cNvPr>
            <p:cNvSpPr txBox="1"/>
            <p:nvPr/>
          </p:nvSpPr>
          <p:spPr>
            <a:xfrm>
              <a:off x="5046193" y="5371059"/>
              <a:ext cx="3940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CDEFD06-9357-5F42-86EB-BF8B99E3CC3B}"/>
                </a:ext>
              </a:extLst>
            </p:cNvPr>
            <p:cNvSpPr txBox="1"/>
            <p:nvPr/>
          </p:nvSpPr>
          <p:spPr>
            <a:xfrm>
              <a:off x="5057466" y="5482873"/>
              <a:ext cx="3735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9E447F5-47A7-EE4B-BB9F-3B8E0A6AAD6E}"/>
                </a:ext>
              </a:extLst>
            </p:cNvPr>
            <p:cNvSpPr/>
            <p:nvPr/>
          </p:nvSpPr>
          <p:spPr>
            <a:xfrm>
              <a:off x="4848068" y="5293454"/>
              <a:ext cx="45719" cy="45719"/>
            </a:xfrm>
            <a:prstGeom prst="ellipse">
              <a:avLst/>
            </a:prstGeom>
            <a:solidFill>
              <a:srgbClr val="FF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590E63A-5574-7B4B-AE63-E6C79FB4A684}"/>
                </a:ext>
              </a:extLst>
            </p:cNvPr>
            <p:cNvSpPr/>
            <p:nvPr/>
          </p:nvSpPr>
          <p:spPr>
            <a:xfrm>
              <a:off x="4848068" y="5403013"/>
              <a:ext cx="45719" cy="45719"/>
            </a:xfrm>
            <a:prstGeom prst="ellipse">
              <a:avLst/>
            </a:prstGeom>
            <a:solidFill>
              <a:srgbClr val="FFD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3FBF3F7-D829-0E4B-A879-609C0350508C}"/>
                </a:ext>
              </a:extLst>
            </p:cNvPr>
            <p:cNvSpPr/>
            <p:nvPr/>
          </p:nvSpPr>
          <p:spPr>
            <a:xfrm>
              <a:off x="4848068" y="5512572"/>
              <a:ext cx="45719" cy="45719"/>
            </a:xfrm>
            <a:prstGeom prst="ellipse">
              <a:avLst/>
            </a:prstGeom>
            <a:solidFill>
              <a:srgbClr val="FEB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A132427-D6DC-E143-8491-4762B25A5F7C}"/>
                </a:ext>
              </a:extLst>
            </p:cNvPr>
            <p:cNvSpPr/>
            <p:nvPr/>
          </p:nvSpPr>
          <p:spPr>
            <a:xfrm>
              <a:off x="4848068" y="5622132"/>
              <a:ext cx="45719" cy="45719"/>
            </a:xfrm>
            <a:prstGeom prst="ellipse">
              <a:avLst/>
            </a:prstGeom>
            <a:solidFill>
              <a:srgbClr val="FD8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9A657D0-030E-6444-8906-533BD15C63C8}"/>
                </a:ext>
              </a:extLst>
            </p:cNvPr>
            <p:cNvSpPr/>
            <p:nvPr/>
          </p:nvSpPr>
          <p:spPr>
            <a:xfrm>
              <a:off x="5068053" y="5350433"/>
              <a:ext cx="45719" cy="45719"/>
            </a:xfrm>
            <a:prstGeom prst="ellipse">
              <a:avLst/>
            </a:prstGeom>
            <a:solidFill>
              <a:srgbClr val="FC4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8718325-0518-2E43-817A-BE04403962F4}"/>
                </a:ext>
              </a:extLst>
            </p:cNvPr>
            <p:cNvSpPr/>
            <p:nvPr/>
          </p:nvSpPr>
          <p:spPr>
            <a:xfrm>
              <a:off x="5068054" y="5458212"/>
              <a:ext cx="45719" cy="45719"/>
            </a:xfrm>
            <a:prstGeom prst="ellipse">
              <a:avLst/>
            </a:prstGeom>
            <a:solidFill>
              <a:srgbClr val="E418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85FA8-C665-1D45-BD25-98262579F492}"/>
                </a:ext>
              </a:extLst>
            </p:cNvPr>
            <p:cNvSpPr/>
            <p:nvPr/>
          </p:nvSpPr>
          <p:spPr>
            <a:xfrm>
              <a:off x="5068053" y="5565991"/>
              <a:ext cx="45719" cy="45719"/>
            </a:xfrm>
            <a:prstGeom prst="ellipse">
              <a:avLst/>
            </a:prstGeom>
            <a:solidFill>
              <a:srgbClr val="BD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3EE5B21-F29B-8548-BEF2-D513210CADDE}"/>
                </a:ext>
              </a:extLst>
            </p:cNvPr>
            <p:cNvSpPr txBox="1"/>
            <p:nvPr/>
          </p:nvSpPr>
          <p:spPr>
            <a:xfrm>
              <a:off x="4140513" y="5245008"/>
              <a:ext cx="687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Number of </a:t>
              </a:r>
            </a:p>
            <a:p>
              <a:pPr algn="ctr"/>
              <a:r>
                <a:rPr lang="en-US" sz="800" dirty="0"/>
                <a:t>targeted </a:t>
              </a:r>
            </a:p>
            <a:p>
              <a:pPr algn="ctr"/>
              <a:r>
                <a:rPr lang="en-US" sz="800" dirty="0"/>
                <a:t>isoforms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53AA436-1D02-794D-A5EA-7C6EBB34D8DA}"/>
              </a:ext>
            </a:extLst>
          </p:cNvPr>
          <p:cNvSpPr txBox="1"/>
          <p:nvPr/>
        </p:nvSpPr>
        <p:spPr>
          <a:xfrm rot="16200000">
            <a:off x="-906342" y="2112806"/>
            <a:ext cx="217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TPM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52BCE-D583-F84C-8FF5-C5D6D8AA8642}"/>
              </a:ext>
            </a:extLst>
          </p:cNvPr>
          <p:cNvSpPr txBox="1"/>
          <p:nvPr/>
        </p:nvSpPr>
        <p:spPr>
          <a:xfrm>
            <a:off x="25758" y="31618"/>
            <a:ext cx="505612" cy="39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A204F-9E1C-FD43-AF28-220207130288}"/>
              </a:ext>
            </a:extLst>
          </p:cNvPr>
          <p:cNvSpPr txBox="1"/>
          <p:nvPr/>
        </p:nvSpPr>
        <p:spPr>
          <a:xfrm>
            <a:off x="25758" y="2864065"/>
            <a:ext cx="505612" cy="39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FBD0B-20D1-CF42-BE49-DDA4B3148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69" y="2610855"/>
            <a:ext cx="7315200" cy="2926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D53F5-877C-814F-8CE5-A3FBB7C8C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49685"/>
            <a:ext cx="73152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3074</TotalTime>
  <Words>55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148</cp:revision>
  <dcterms:created xsi:type="dcterms:W3CDTF">2022-02-14T22:47:18Z</dcterms:created>
  <dcterms:modified xsi:type="dcterms:W3CDTF">2022-03-14T23:49:44Z</dcterms:modified>
</cp:coreProperties>
</file>