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0" r:id="rId1"/>
  </p:sldMasterIdLst>
  <p:notesMasterIdLst>
    <p:notesMasterId r:id="rId3"/>
  </p:notesMasterIdLst>
  <p:sldIdLst>
    <p:sldId id="261" r:id="rId2"/>
  </p:sldIdLst>
  <p:sldSz cx="7680325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1"/>
    <a:srgbClr val="F26054"/>
    <a:srgbClr val="5F7F3F"/>
    <a:srgbClr val="DAEAD9"/>
    <a:srgbClr val="C1D8B1"/>
    <a:srgbClr val="9EC9AA"/>
    <a:srgbClr val="EFFFED"/>
    <a:srgbClr val="E6FFD2"/>
    <a:srgbClr val="C0F3CE"/>
    <a:srgbClr val="ABD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83"/>
    <p:restoredTop sz="96405"/>
  </p:normalViewPr>
  <p:slideViewPr>
    <p:cSldViewPr snapToGrid="0" snapToObjects="1">
      <p:cViewPr varScale="1">
        <p:scale>
          <a:sx n="151" d="100"/>
          <a:sy n="151" d="100"/>
        </p:scale>
        <p:origin x="12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0EF4-FADB-364B-91FA-18633379C075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F32C0-D34C-C44A-B3CD-F7FAFBE4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093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1pPr>
    <a:lvl2pPr marL="340466" algn="l" defTabSz="68093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2pPr>
    <a:lvl3pPr marL="680931" algn="l" defTabSz="68093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3pPr>
    <a:lvl4pPr marL="1021396" algn="l" defTabSz="68093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4pPr>
    <a:lvl5pPr marL="1361862" algn="l" defTabSz="68093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5pPr>
    <a:lvl6pPr marL="1702328" algn="l" defTabSz="68093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6pPr>
    <a:lvl7pPr marL="2042793" algn="l" defTabSz="68093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7pPr>
    <a:lvl8pPr marL="2383258" algn="l" defTabSz="68093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8pPr>
    <a:lvl9pPr marL="2723725" algn="l" defTabSz="68093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3188" y="1143000"/>
            <a:ext cx="4111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6F32C0-D34C-C44A-B3CD-F7FAFBE499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9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25" y="942837"/>
            <a:ext cx="6528276" cy="2005695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041" y="3025879"/>
            <a:ext cx="5760244" cy="1390917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02" indent="0" algn="ctr">
              <a:buNone/>
              <a:defRPr sz="1680"/>
            </a:lvl2pPr>
            <a:lvl3pPr marL="768005" indent="0" algn="ctr">
              <a:buNone/>
              <a:defRPr sz="1512"/>
            </a:lvl3pPr>
            <a:lvl4pPr marL="1152007" indent="0" algn="ctr">
              <a:buNone/>
              <a:defRPr sz="1344"/>
            </a:lvl4pPr>
            <a:lvl5pPr marL="1536009" indent="0" algn="ctr">
              <a:buNone/>
              <a:defRPr sz="1344"/>
            </a:lvl5pPr>
            <a:lvl6pPr marL="1920011" indent="0" algn="ctr">
              <a:buNone/>
              <a:defRPr sz="1344"/>
            </a:lvl6pPr>
            <a:lvl7pPr marL="2304014" indent="0" algn="ctr">
              <a:buNone/>
              <a:defRPr sz="1344"/>
            </a:lvl7pPr>
            <a:lvl8pPr marL="2688016" indent="0" algn="ctr">
              <a:buNone/>
              <a:defRPr sz="1344"/>
            </a:lvl8pPr>
            <a:lvl9pPr marL="3072018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9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7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96233" y="306722"/>
            <a:ext cx="1656070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023" y="306722"/>
            <a:ext cx="4872206" cy="4882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7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5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023" y="1436261"/>
            <a:ext cx="6624280" cy="239643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023" y="3855363"/>
            <a:ext cx="6624280" cy="1260227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400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00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2007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600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20011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401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801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201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022" y="1533609"/>
            <a:ext cx="3264138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8165" y="1533609"/>
            <a:ext cx="3264138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2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306723"/>
            <a:ext cx="6624280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024" y="1412255"/>
            <a:ext cx="3249137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02" indent="0">
              <a:buNone/>
              <a:defRPr sz="1680" b="1"/>
            </a:lvl2pPr>
            <a:lvl3pPr marL="768005" indent="0">
              <a:buNone/>
              <a:defRPr sz="1512" b="1"/>
            </a:lvl3pPr>
            <a:lvl4pPr marL="1152007" indent="0">
              <a:buNone/>
              <a:defRPr sz="1344" b="1"/>
            </a:lvl4pPr>
            <a:lvl5pPr marL="1536009" indent="0">
              <a:buNone/>
              <a:defRPr sz="1344" b="1"/>
            </a:lvl5pPr>
            <a:lvl6pPr marL="1920011" indent="0">
              <a:buNone/>
              <a:defRPr sz="1344" b="1"/>
            </a:lvl6pPr>
            <a:lvl7pPr marL="2304014" indent="0">
              <a:buNone/>
              <a:defRPr sz="1344" b="1"/>
            </a:lvl7pPr>
            <a:lvl8pPr marL="2688016" indent="0">
              <a:buNone/>
              <a:defRPr sz="1344" b="1"/>
            </a:lvl8pPr>
            <a:lvl9pPr marL="3072018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024" y="2104379"/>
            <a:ext cx="3249137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165" y="1412255"/>
            <a:ext cx="3265138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02" indent="0">
              <a:buNone/>
              <a:defRPr sz="1680" b="1"/>
            </a:lvl2pPr>
            <a:lvl3pPr marL="768005" indent="0">
              <a:buNone/>
              <a:defRPr sz="1512" b="1"/>
            </a:lvl3pPr>
            <a:lvl4pPr marL="1152007" indent="0">
              <a:buNone/>
              <a:defRPr sz="1344" b="1"/>
            </a:lvl4pPr>
            <a:lvl5pPr marL="1536009" indent="0">
              <a:buNone/>
              <a:defRPr sz="1344" b="1"/>
            </a:lvl5pPr>
            <a:lvl6pPr marL="1920011" indent="0">
              <a:buNone/>
              <a:defRPr sz="1344" b="1"/>
            </a:lvl6pPr>
            <a:lvl7pPr marL="2304014" indent="0">
              <a:buNone/>
              <a:defRPr sz="1344" b="1"/>
            </a:lvl7pPr>
            <a:lvl8pPr marL="2688016" indent="0">
              <a:buNone/>
              <a:defRPr sz="1344" b="1"/>
            </a:lvl8pPr>
            <a:lvl9pPr marL="3072018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8165" y="2104379"/>
            <a:ext cx="3265138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6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0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1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384069"/>
            <a:ext cx="2477105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138" y="829484"/>
            <a:ext cx="3888165" cy="4094071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23" y="1728311"/>
            <a:ext cx="2477105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02" indent="0">
              <a:buNone/>
              <a:defRPr sz="1176"/>
            </a:lvl2pPr>
            <a:lvl3pPr marL="768005" indent="0">
              <a:buNone/>
              <a:defRPr sz="1008"/>
            </a:lvl3pPr>
            <a:lvl4pPr marL="1152007" indent="0">
              <a:buNone/>
              <a:defRPr sz="840"/>
            </a:lvl4pPr>
            <a:lvl5pPr marL="1536009" indent="0">
              <a:buNone/>
              <a:defRPr sz="840"/>
            </a:lvl5pPr>
            <a:lvl6pPr marL="1920011" indent="0">
              <a:buNone/>
              <a:defRPr sz="840"/>
            </a:lvl6pPr>
            <a:lvl7pPr marL="2304014" indent="0">
              <a:buNone/>
              <a:defRPr sz="840"/>
            </a:lvl7pPr>
            <a:lvl8pPr marL="2688016" indent="0">
              <a:buNone/>
              <a:defRPr sz="840"/>
            </a:lvl8pPr>
            <a:lvl9pPr marL="3072018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384069"/>
            <a:ext cx="2477105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65138" y="829484"/>
            <a:ext cx="3888165" cy="4094071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02" indent="0">
              <a:buNone/>
              <a:defRPr sz="2352"/>
            </a:lvl2pPr>
            <a:lvl3pPr marL="768005" indent="0">
              <a:buNone/>
              <a:defRPr sz="2016"/>
            </a:lvl3pPr>
            <a:lvl4pPr marL="1152007" indent="0">
              <a:buNone/>
              <a:defRPr sz="1680"/>
            </a:lvl4pPr>
            <a:lvl5pPr marL="1536009" indent="0">
              <a:buNone/>
              <a:defRPr sz="1680"/>
            </a:lvl5pPr>
            <a:lvl6pPr marL="1920011" indent="0">
              <a:buNone/>
              <a:defRPr sz="1680"/>
            </a:lvl6pPr>
            <a:lvl7pPr marL="2304014" indent="0">
              <a:buNone/>
              <a:defRPr sz="1680"/>
            </a:lvl7pPr>
            <a:lvl8pPr marL="2688016" indent="0">
              <a:buNone/>
              <a:defRPr sz="1680"/>
            </a:lvl8pPr>
            <a:lvl9pPr marL="3072018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23" y="1728311"/>
            <a:ext cx="2477105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02" indent="0">
              <a:buNone/>
              <a:defRPr sz="1176"/>
            </a:lvl2pPr>
            <a:lvl3pPr marL="768005" indent="0">
              <a:buNone/>
              <a:defRPr sz="1008"/>
            </a:lvl3pPr>
            <a:lvl4pPr marL="1152007" indent="0">
              <a:buNone/>
              <a:defRPr sz="840"/>
            </a:lvl4pPr>
            <a:lvl5pPr marL="1536009" indent="0">
              <a:buNone/>
              <a:defRPr sz="840"/>
            </a:lvl5pPr>
            <a:lvl6pPr marL="1920011" indent="0">
              <a:buNone/>
              <a:defRPr sz="840"/>
            </a:lvl6pPr>
            <a:lvl7pPr marL="2304014" indent="0">
              <a:buNone/>
              <a:defRPr sz="840"/>
            </a:lvl7pPr>
            <a:lvl8pPr marL="2688016" indent="0">
              <a:buNone/>
              <a:defRPr sz="840"/>
            </a:lvl8pPr>
            <a:lvl9pPr marL="3072018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5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23" y="306723"/>
            <a:ext cx="6624280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23" y="1533609"/>
            <a:ext cx="6624280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022" y="5339630"/>
            <a:ext cx="172807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4108" y="5339630"/>
            <a:ext cx="259211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4230" y="5339630"/>
            <a:ext cx="172807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0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defTabSz="768005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01" indent="-192001" algn="l" defTabSz="768005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03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006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008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010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013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015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017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019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02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05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7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009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011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014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016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018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4D3FDB-3EFF-A301-5D1D-D9405DD5E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165" y="2977150"/>
            <a:ext cx="5806836" cy="24886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2094D18-54C2-7837-199D-173398EF43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25"/>
          <a:stretch/>
        </p:blipFill>
        <p:spPr>
          <a:xfrm>
            <a:off x="2617661" y="74957"/>
            <a:ext cx="5226287" cy="233805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4E677EC-6A6E-DE7D-ACE8-337E927B2ED0}"/>
              </a:ext>
            </a:extLst>
          </p:cNvPr>
          <p:cNvSpPr txBox="1"/>
          <p:nvPr/>
        </p:nvSpPr>
        <p:spPr>
          <a:xfrm>
            <a:off x="-18854" y="-30873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B4791C-E709-BEA5-A02B-78EE73DA8705}"/>
              </a:ext>
            </a:extLst>
          </p:cNvPr>
          <p:cNvSpPr txBox="1"/>
          <p:nvPr/>
        </p:nvSpPr>
        <p:spPr>
          <a:xfrm rot="16200000">
            <a:off x="1844899" y="1105488"/>
            <a:ext cx="1794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Relative frequency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4973D5-3E83-2F64-E129-F62D9DE2D03E}"/>
              </a:ext>
            </a:extLst>
          </p:cNvPr>
          <p:cNvSpPr txBox="1"/>
          <p:nvPr/>
        </p:nvSpPr>
        <p:spPr>
          <a:xfrm>
            <a:off x="2594533" y="-3087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191C0F-7D17-BDC7-F10B-468708F01DF8}"/>
              </a:ext>
            </a:extLst>
          </p:cNvPr>
          <p:cNvSpPr txBox="1"/>
          <p:nvPr/>
        </p:nvSpPr>
        <p:spPr>
          <a:xfrm>
            <a:off x="5074714" y="-30873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A33EEF0-30CD-FC35-67B2-99D57B0244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8144"/>
          <a:stretch/>
        </p:blipFill>
        <p:spPr>
          <a:xfrm>
            <a:off x="284373" y="74957"/>
            <a:ext cx="2375841" cy="23380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8CC4640-113E-8DF3-FB9B-197D920CFFD0}"/>
              </a:ext>
            </a:extLst>
          </p:cNvPr>
          <p:cNvSpPr txBox="1"/>
          <p:nvPr/>
        </p:nvSpPr>
        <p:spPr>
          <a:xfrm rot="16200000">
            <a:off x="4343301" y="1105488"/>
            <a:ext cx="1794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Relative frequency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1172EF-F1EA-6C11-962F-D5FA2218ECDB}"/>
              </a:ext>
            </a:extLst>
          </p:cNvPr>
          <p:cNvSpPr txBox="1"/>
          <p:nvPr/>
        </p:nvSpPr>
        <p:spPr>
          <a:xfrm rot="16200000">
            <a:off x="-773641" y="1105488"/>
            <a:ext cx="1794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Pearson correlation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3FA953-47B2-B268-F87B-180B02EE2479}"/>
              </a:ext>
            </a:extLst>
          </p:cNvPr>
          <p:cNvSpPr txBox="1"/>
          <p:nvPr/>
        </p:nvSpPr>
        <p:spPr>
          <a:xfrm>
            <a:off x="3204546" y="2413012"/>
            <a:ext cx="1794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gRNA log-fold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D92027-55D4-0080-3C69-E4308D6E2F05}"/>
              </a:ext>
            </a:extLst>
          </p:cNvPr>
          <p:cNvSpPr txBox="1"/>
          <p:nvPr/>
        </p:nvSpPr>
        <p:spPr>
          <a:xfrm>
            <a:off x="5671896" y="2413011"/>
            <a:ext cx="1794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gRNA log-fold change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E7472B-9940-2143-90EB-744E89D0BF31}"/>
              </a:ext>
            </a:extLst>
          </p:cNvPr>
          <p:cNvSpPr txBox="1"/>
          <p:nvPr/>
        </p:nvSpPr>
        <p:spPr>
          <a:xfrm>
            <a:off x="575866" y="2413010"/>
            <a:ext cx="1993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Window size (nucleotides)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3227CE-729D-E990-9976-05576D852FD0}"/>
              </a:ext>
            </a:extLst>
          </p:cNvPr>
          <p:cNvSpPr txBox="1"/>
          <p:nvPr/>
        </p:nvSpPr>
        <p:spPr>
          <a:xfrm>
            <a:off x="3104881" y="15294"/>
            <a:ext cx="1993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Essential genes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8DF7E9-CE3D-2231-7FB6-368633F25BB5}"/>
              </a:ext>
            </a:extLst>
          </p:cNvPr>
          <p:cNvSpPr txBox="1"/>
          <p:nvPr/>
        </p:nvSpPr>
        <p:spPr>
          <a:xfrm>
            <a:off x="5572231" y="15294"/>
            <a:ext cx="1993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Non-essential genes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B1D37C-4DB9-D7B6-15F3-35C85B052CF7}"/>
              </a:ext>
            </a:extLst>
          </p:cNvPr>
          <p:cNvSpPr txBox="1"/>
          <p:nvPr/>
        </p:nvSpPr>
        <p:spPr>
          <a:xfrm>
            <a:off x="575866" y="15294"/>
            <a:ext cx="1993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Conservation window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D49B8-2139-9612-8633-A2B8ACBF42E3}"/>
              </a:ext>
            </a:extLst>
          </p:cNvPr>
          <p:cNvSpPr txBox="1"/>
          <p:nvPr/>
        </p:nvSpPr>
        <p:spPr>
          <a:xfrm>
            <a:off x="1622749" y="2975660"/>
            <a:ext cx="1993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Essential genes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2BA30-3EF8-F53E-5ADC-E7CA5E5524E5}"/>
              </a:ext>
            </a:extLst>
          </p:cNvPr>
          <p:cNvSpPr txBox="1"/>
          <p:nvPr/>
        </p:nvSpPr>
        <p:spPr>
          <a:xfrm>
            <a:off x="4540303" y="2975660"/>
            <a:ext cx="1993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Non-essential genes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01437-A0BD-EABC-B580-8C4DB6E1CA3F}"/>
              </a:ext>
            </a:extLst>
          </p:cNvPr>
          <p:cNvSpPr txBox="1"/>
          <p:nvPr/>
        </p:nvSpPr>
        <p:spPr>
          <a:xfrm rot="16200000">
            <a:off x="143782" y="4059063"/>
            <a:ext cx="179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gRNA log-fold change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F1D0C-E656-DF9C-2241-E8ACFD848538}"/>
              </a:ext>
            </a:extLst>
          </p:cNvPr>
          <p:cNvSpPr txBox="1"/>
          <p:nvPr/>
        </p:nvSpPr>
        <p:spPr>
          <a:xfrm rot="16200000">
            <a:off x="3046020" y="4059062"/>
            <a:ext cx="179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gRNA log-fold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DF560-BF89-FF1D-E1B8-89C7084DE4DF}"/>
              </a:ext>
            </a:extLst>
          </p:cNvPr>
          <p:cNvSpPr txBox="1"/>
          <p:nvPr/>
        </p:nvSpPr>
        <p:spPr>
          <a:xfrm>
            <a:off x="922574" y="292949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CC40A1-2003-3D94-E309-AA207B91DEA3}"/>
              </a:ext>
            </a:extLst>
          </p:cNvPr>
          <p:cNvSpPr txBox="1"/>
          <p:nvPr/>
        </p:nvSpPr>
        <p:spPr>
          <a:xfrm>
            <a:off x="3786011" y="292949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48BA5F-9C9B-ACF1-871B-7BF354E93418}"/>
              </a:ext>
            </a:extLst>
          </p:cNvPr>
          <p:cNvSpPr txBox="1"/>
          <p:nvPr/>
        </p:nvSpPr>
        <p:spPr>
          <a:xfrm>
            <a:off x="1622749" y="5504123"/>
            <a:ext cx="1993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% CDS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F664B-22A8-CFF5-D0A9-443FA9D0CE40}"/>
              </a:ext>
            </a:extLst>
          </p:cNvPr>
          <p:cNvSpPr txBox="1"/>
          <p:nvPr/>
        </p:nvSpPr>
        <p:spPr>
          <a:xfrm>
            <a:off x="4540303" y="5494696"/>
            <a:ext cx="1993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% CDS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6F1A87-2584-CA45-6844-D8C0D9B81013}"/>
              </a:ext>
            </a:extLst>
          </p:cNvPr>
          <p:cNvGrpSpPr/>
          <p:nvPr/>
        </p:nvGrpSpPr>
        <p:grpSpPr>
          <a:xfrm>
            <a:off x="1418732" y="4843700"/>
            <a:ext cx="1993835" cy="230832"/>
            <a:chOff x="3437674" y="5991183"/>
            <a:chExt cx="1993835" cy="2308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ACD08A-8F60-D253-6658-CCC448E6047C}"/>
                </a:ext>
              </a:extLst>
            </p:cNvPr>
            <p:cNvSpPr txBox="1"/>
            <p:nvPr/>
          </p:nvSpPr>
          <p:spPr>
            <a:xfrm>
              <a:off x="3437674" y="5991183"/>
              <a:ext cx="19938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LOWESS curve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EF070F-BAAB-76AC-56A5-504E31650002}"/>
                </a:ext>
              </a:extLst>
            </p:cNvPr>
            <p:cNvCxnSpPr>
              <a:cxnSpLocks/>
            </p:cNvCxnSpPr>
            <p:nvPr/>
          </p:nvCxnSpPr>
          <p:spPr>
            <a:xfrm>
              <a:off x="3845959" y="6101714"/>
              <a:ext cx="215086" cy="0"/>
            </a:xfrm>
            <a:prstGeom prst="line">
              <a:avLst/>
            </a:prstGeom>
            <a:ln w="19050">
              <a:solidFill>
                <a:srgbClr val="FF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996BE4F-EAE9-E257-A475-3F610B232517}"/>
              </a:ext>
            </a:extLst>
          </p:cNvPr>
          <p:cNvGrpSpPr/>
          <p:nvPr/>
        </p:nvGrpSpPr>
        <p:grpSpPr>
          <a:xfrm>
            <a:off x="5195301" y="4848585"/>
            <a:ext cx="1993835" cy="230832"/>
            <a:chOff x="3437674" y="5991183"/>
            <a:chExt cx="1993835" cy="2308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DB62AC-C399-356D-E636-FA21253D168F}"/>
                </a:ext>
              </a:extLst>
            </p:cNvPr>
            <p:cNvSpPr txBox="1"/>
            <p:nvPr/>
          </p:nvSpPr>
          <p:spPr>
            <a:xfrm>
              <a:off x="3437674" y="5991183"/>
              <a:ext cx="19938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LOWESS curve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DEB4EEA-F84C-BD45-220D-35DC2EE64C67}"/>
                </a:ext>
              </a:extLst>
            </p:cNvPr>
            <p:cNvCxnSpPr>
              <a:cxnSpLocks/>
            </p:cNvCxnSpPr>
            <p:nvPr/>
          </p:nvCxnSpPr>
          <p:spPr>
            <a:xfrm>
              <a:off x="3845959" y="6101714"/>
              <a:ext cx="215086" cy="0"/>
            </a:xfrm>
            <a:prstGeom prst="line">
              <a:avLst/>
            </a:prstGeom>
            <a:ln w="19050">
              <a:solidFill>
                <a:srgbClr val="FF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8795733-0869-6304-7F47-22EF66613E15}"/>
              </a:ext>
            </a:extLst>
          </p:cNvPr>
          <p:cNvSpPr/>
          <p:nvPr/>
        </p:nvSpPr>
        <p:spPr>
          <a:xfrm>
            <a:off x="3463920" y="361401"/>
            <a:ext cx="1574382" cy="356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27AB38-9ED6-079F-52B1-6ED9A7C8D278}"/>
              </a:ext>
            </a:extLst>
          </p:cNvPr>
          <p:cNvSpPr/>
          <p:nvPr/>
        </p:nvSpPr>
        <p:spPr>
          <a:xfrm>
            <a:off x="5936188" y="346741"/>
            <a:ext cx="1530200" cy="334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8DF002-FA40-030F-3360-1A43AE56911A}"/>
              </a:ext>
            </a:extLst>
          </p:cNvPr>
          <p:cNvSpPr txBox="1"/>
          <p:nvPr/>
        </p:nvSpPr>
        <p:spPr>
          <a:xfrm>
            <a:off x="3352749" y="342557"/>
            <a:ext cx="175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Neg conservation 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7B136-8E9F-15E4-0A4D-5F049987E71B}"/>
              </a:ext>
            </a:extLst>
          </p:cNvPr>
          <p:cNvSpPr txBox="1"/>
          <p:nvPr/>
        </p:nvSpPr>
        <p:spPr>
          <a:xfrm>
            <a:off x="3352749" y="465391"/>
            <a:ext cx="175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Pos conservation score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EEDD3B-5BB0-F93A-9BA2-8E41CE62595F}"/>
              </a:ext>
            </a:extLst>
          </p:cNvPr>
          <p:cNvSpPr txBox="1"/>
          <p:nvPr/>
        </p:nvSpPr>
        <p:spPr>
          <a:xfrm>
            <a:off x="5835157" y="342557"/>
            <a:ext cx="175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Neg conservation score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A7873-E13D-E4B7-EF65-152EFB2D42F3}"/>
              </a:ext>
            </a:extLst>
          </p:cNvPr>
          <p:cNvSpPr txBox="1"/>
          <p:nvPr/>
        </p:nvSpPr>
        <p:spPr>
          <a:xfrm>
            <a:off x="5835157" y="465391"/>
            <a:ext cx="175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Pos conservation score</a:t>
            </a:r>
          </a:p>
        </p:txBody>
      </p:sp>
    </p:spTree>
    <p:extLst>
      <p:ext uri="{BB962C8B-B14F-4D97-AF65-F5344CB8AC3E}">
        <p14:creationId xmlns:p14="http://schemas.microsoft.com/office/powerpoint/2010/main" val="34143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3742</TotalTime>
  <Words>59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285</cp:revision>
  <cp:lastPrinted>2022-02-04T23:00:19Z</cp:lastPrinted>
  <dcterms:created xsi:type="dcterms:W3CDTF">2020-05-07T13:53:30Z</dcterms:created>
  <dcterms:modified xsi:type="dcterms:W3CDTF">2022-09-02T00:29:33Z</dcterms:modified>
</cp:coreProperties>
</file>