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3"/>
  </p:notesMasterIdLst>
  <p:sldIdLst>
    <p:sldId id="259" r:id="rId2"/>
  </p:sldIdLst>
  <p:sldSz cx="164592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/>
    <p:restoredTop sz="94607"/>
  </p:normalViewPr>
  <p:slideViewPr>
    <p:cSldViewPr snapToGrid="0" snapToObjects="1">
      <p:cViewPr varScale="1">
        <p:scale>
          <a:sx n="98" d="100"/>
          <a:sy n="98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48B4-9975-524C-BE6E-E74FD2A3F22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9488" y="1143000"/>
            <a:ext cx="8816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0446-59DF-E547-AD83-C08F6D85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1pPr>
    <a:lvl2pPr marL="283007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2pPr>
    <a:lvl3pPr marL="56601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3pPr>
    <a:lvl4pPr marL="849020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4pPr>
    <a:lvl5pPr marL="1132027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5pPr>
    <a:lvl6pPr marL="141503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6pPr>
    <a:lvl7pPr marL="1698041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7pPr>
    <a:lvl8pPr marL="1981048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8pPr>
    <a:lvl9pPr marL="2264054" algn="l" defTabSz="566014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9488" y="1143000"/>
            <a:ext cx="88169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0446-59DF-E547-AD83-C08F6D85C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942837"/>
            <a:ext cx="1234440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025879"/>
            <a:ext cx="123444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06722"/>
            <a:ext cx="3549015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06722"/>
            <a:ext cx="10441305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4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436260"/>
            <a:ext cx="14196060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3855362"/>
            <a:ext cx="1419606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533609"/>
            <a:ext cx="699516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533609"/>
            <a:ext cx="699516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06723"/>
            <a:ext cx="1419606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412255"/>
            <a:ext cx="6963012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104379"/>
            <a:ext cx="6963012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412255"/>
            <a:ext cx="6997304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104379"/>
            <a:ext cx="6997304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3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4069"/>
            <a:ext cx="530852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829483"/>
            <a:ext cx="8332470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728311"/>
            <a:ext cx="530852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84069"/>
            <a:ext cx="530852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829483"/>
            <a:ext cx="8332470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728311"/>
            <a:ext cx="530852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2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06723"/>
            <a:ext cx="1419606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533609"/>
            <a:ext cx="1419606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5339629"/>
            <a:ext cx="370332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246-4FED-8E4D-BC9B-CDD794F2A5B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5339629"/>
            <a:ext cx="55549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5339629"/>
            <a:ext cx="370332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C2A6-7454-8A4A-AC32-62516CD0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5BE1F4D-4416-7D4D-AC90-2D4402F63CED}"/>
              </a:ext>
            </a:extLst>
          </p:cNvPr>
          <p:cNvSpPr txBox="1"/>
          <p:nvPr/>
        </p:nvSpPr>
        <p:spPr>
          <a:xfrm>
            <a:off x="1354557" y="1383926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F4877B-8FD4-A74D-9F7B-23801011E8EC}"/>
              </a:ext>
            </a:extLst>
          </p:cNvPr>
          <p:cNvSpPr txBox="1"/>
          <p:nvPr/>
        </p:nvSpPr>
        <p:spPr>
          <a:xfrm>
            <a:off x="5440401" y="47417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99CD0-411F-B345-9EC0-B940A4EF38BC}"/>
              </a:ext>
            </a:extLst>
          </p:cNvPr>
          <p:cNvSpPr txBox="1"/>
          <p:nvPr/>
        </p:nvSpPr>
        <p:spPr>
          <a:xfrm>
            <a:off x="1351498" y="776077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ACGAACGTTTGAGAGCGAGA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41051F-183B-1346-A02C-CF36ACF4759D}"/>
              </a:ext>
            </a:extLst>
          </p:cNvPr>
          <p:cNvCxnSpPr>
            <a:cxnSpLocks/>
          </p:cNvCxnSpPr>
          <p:nvPr/>
        </p:nvCxnSpPr>
        <p:spPr>
          <a:xfrm>
            <a:off x="126086" y="1027460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995131-624B-0644-9A86-6C25C72DC36A}"/>
              </a:ext>
            </a:extLst>
          </p:cNvPr>
          <p:cNvSpPr txBox="1"/>
          <p:nvPr/>
        </p:nvSpPr>
        <p:spPr>
          <a:xfrm>
            <a:off x="1351514" y="1865551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DBA500-1C58-104D-92B3-115A3E55122A}"/>
              </a:ext>
            </a:extLst>
          </p:cNvPr>
          <p:cNvCxnSpPr>
            <a:cxnSpLocks/>
          </p:cNvCxnSpPr>
          <p:nvPr/>
        </p:nvCxnSpPr>
        <p:spPr>
          <a:xfrm>
            <a:off x="6145872" y="1027461"/>
            <a:ext cx="887515" cy="1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5BE3C-87A6-2B45-8F50-B5CFCF7A1A47}"/>
              </a:ext>
            </a:extLst>
          </p:cNvPr>
          <p:cNvCxnSpPr>
            <a:cxnSpLocks/>
          </p:cNvCxnSpPr>
          <p:nvPr/>
        </p:nvCxnSpPr>
        <p:spPr>
          <a:xfrm>
            <a:off x="6781406" y="1332611"/>
            <a:ext cx="251981" cy="16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7E4213-644B-CC45-9A9D-788054DD49C3}"/>
              </a:ext>
            </a:extLst>
          </p:cNvPr>
          <p:cNvCxnSpPr>
            <a:cxnSpLocks/>
          </p:cNvCxnSpPr>
          <p:nvPr/>
        </p:nvCxnSpPr>
        <p:spPr>
          <a:xfrm flipV="1">
            <a:off x="5604468" y="410459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DDB1EC-58EF-AB48-B21A-C2E4170462F8}"/>
              </a:ext>
            </a:extLst>
          </p:cNvPr>
          <p:cNvSpPr txBox="1"/>
          <p:nvPr/>
        </p:nvSpPr>
        <p:spPr>
          <a:xfrm>
            <a:off x="4796075" y="77404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9D5C4-E820-1143-9AF7-E729ADCCB573}"/>
              </a:ext>
            </a:extLst>
          </p:cNvPr>
          <p:cNvSpPr txBox="1"/>
          <p:nvPr/>
        </p:nvSpPr>
        <p:spPr>
          <a:xfrm>
            <a:off x="71843" y="97472"/>
            <a:ext cx="1603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SpCas9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78BE1D-0F56-4A49-937E-7527EF75579F}"/>
              </a:ext>
            </a:extLst>
          </p:cNvPr>
          <p:cNvSpPr txBox="1"/>
          <p:nvPr/>
        </p:nvSpPr>
        <p:spPr>
          <a:xfrm>
            <a:off x="7944110" y="144383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AsCas12a</a:t>
            </a:r>
          </a:p>
        </p:txBody>
      </p:sp>
      <p:sp>
        <p:nvSpPr>
          <p:cNvPr id="162" name="Triangle 161">
            <a:extLst>
              <a:ext uri="{FF2B5EF4-FFF2-40B4-BE49-F238E27FC236}">
                <a16:creationId xmlns:a16="http://schemas.microsoft.com/office/drawing/2014/main" id="{FD2A0072-F1C1-A44E-AC59-B9B53F2CC725}"/>
              </a:ext>
            </a:extLst>
          </p:cNvPr>
          <p:cNvSpPr/>
          <p:nvPr/>
        </p:nvSpPr>
        <p:spPr>
          <a:xfrm rot="10800000">
            <a:off x="4806402" y="68901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riangle 162">
            <a:extLst>
              <a:ext uri="{FF2B5EF4-FFF2-40B4-BE49-F238E27FC236}">
                <a16:creationId xmlns:a16="http://schemas.microsoft.com/office/drawing/2014/main" id="{9536088D-05E8-C244-9D7D-82FFB2CA9F6F}"/>
              </a:ext>
            </a:extLst>
          </p:cNvPr>
          <p:cNvSpPr/>
          <p:nvPr/>
        </p:nvSpPr>
        <p:spPr>
          <a:xfrm>
            <a:off x="4804354" y="2305598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riangle 165">
            <a:extLst>
              <a:ext uri="{FF2B5EF4-FFF2-40B4-BE49-F238E27FC236}">
                <a16:creationId xmlns:a16="http://schemas.microsoft.com/office/drawing/2014/main" id="{7F427FF2-0F8A-3842-BA25-988B779B83AF}"/>
              </a:ext>
            </a:extLst>
          </p:cNvPr>
          <p:cNvSpPr/>
          <p:nvPr/>
        </p:nvSpPr>
        <p:spPr>
          <a:xfrm rot="10800000">
            <a:off x="13777744" y="648343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riangle 166">
            <a:extLst>
              <a:ext uri="{FF2B5EF4-FFF2-40B4-BE49-F238E27FC236}">
                <a16:creationId xmlns:a16="http://schemas.microsoft.com/office/drawing/2014/main" id="{C8386680-58F9-4B41-800D-B19DB6F0FA81}"/>
              </a:ext>
            </a:extLst>
          </p:cNvPr>
          <p:cNvSpPr/>
          <p:nvPr/>
        </p:nvSpPr>
        <p:spPr>
          <a:xfrm rot="7117639">
            <a:off x="14804409" y="2270396"/>
            <a:ext cx="198783" cy="17136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A2733-6D13-C641-9292-CCBE6F55FB65}"/>
              </a:ext>
            </a:extLst>
          </p:cNvPr>
          <p:cNvSpPr txBox="1"/>
          <p:nvPr/>
        </p:nvSpPr>
        <p:spPr>
          <a:xfrm>
            <a:off x="6818815" y="72917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12C850-FBE1-7340-B821-0459C1FEE281}"/>
              </a:ext>
            </a:extLst>
          </p:cNvPr>
          <p:cNvSpPr txBox="1"/>
          <p:nvPr/>
        </p:nvSpPr>
        <p:spPr>
          <a:xfrm>
            <a:off x="6818815" y="129697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0AF10-EA51-FC4C-A449-98C1161AC495}"/>
              </a:ext>
            </a:extLst>
          </p:cNvPr>
          <p:cNvSpPr txBox="1"/>
          <p:nvPr/>
        </p:nvSpPr>
        <p:spPr>
          <a:xfrm>
            <a:off x="67320" y="722310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C44260-B345-4D4A-8A61-55D3B93A550A}"/>
              </a:ext>
            </a:extLst>
          </p:cNvPr>
          <p:cNvSpPr txBox="1"/>
          <p:nvPr/>
        </p:nvSpPr>
        <p:spPr>
          <a:xfrm>
            <a:off x="67320" y="1307662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4869E3-7056-0643-9FEB-C01E96FBCCA5}"/>
              </a:ext>
            </a:extLst>
          </p:cNvPr>
          <p:cNvGrpSpPr/>
          <p:nvPr/>
        </p:nvGrpSpPr>
        <p:grpSpPr>
          <a:xfrm>
            <a:off x="126086" y="1352004"/>
            <a:ext cx="1293154" cy="751283"/>
            <a:chOff x="7172514" y="2200880"/>
            <a:chExt cx="1293154" cy="75128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54D1C1-32D9-2A41-8AC2-41C4BAC347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A77E19-D1B7-AC49-9EFC-7C3FC8EA3F4D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EAA9E46-593B-6346-85CA-4E581650B7A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4AFDE1A-3412-A94B-A0AC-33C5ACB69418}"/>
              </a:ext>
            </a:extLst>
          </p:cNvPr>
          <p:cNvSpPr txBox="1"/>
          <p:nvPr/>
        </p:nvSpPr>
        <p:spPr>
          <a:xfrm>
            <a:off x="5429546" y="1870551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0636152-52A4-A949-A02F-66F0EA1E981D}"/>
              </a:ext>
            </a:extLst>
          </p:cNvPr>
          <p:cNvCxnSpPr>
            <a:cxnSpLocks/>
          </p:cNvCxnSpPr>
          <p:nvPr/>
        </p:nvCxnSpPr>
        <p:spPr>
          <a:xfrm flipH="1">
            <a:off x="6145864" y="1324660"/>
            <a:ext cx="653899" cy="7943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6E27648-B8F9-9540-8CF4-C78730125FE1}"/>
              </a:ext>
            </a:extLst>
          </p:cNvPr>
          <p:cNvCxnSpPr>
            <a:cxnSpLocks/>
          </p:cNvCxnSpPr>
          <p:nvPr/>
        </p:nvCxnSpPr>
        <p:spPr>
          <a:xfrm>
            <a:off x="1123437" y="163960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D855EF4-A256-BD42-9F97-FE60B4E79E81}"/>
              </a:ext>
            </a:extLst>
          </p:cNvPr>
          <p:cNvCxnSpPr>
            <a:cxnSpLocks/>
          </p:cNvCxnSpPr>
          <p:nvPr/>
        </p:nvCxnSpPr>
        <p:spPr>
          <a:xfrm>
            <a:off x="5568864" y="163258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C99F5E4-9696-1044-BB8D-0204B418C37A}"/>
              </a:ext>
            </a:extLst>
          </p:cNvPr>
          <p:cNvSpPr txBox="1"/>
          <p:nvPr/>
        </p:nvSpPr>
        <p:spPr>
          <a:xfrm>
            <a:off x="1200558" y="13366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0DF56E-885B-6844-B18C-80A933720D91}"/>
              </a:ext>
            </a:extLst>
          </p:cNvPr>
          <p:cNvSpPr txBox="1"/>
          <p:nvPr/>
        </p:nvSpPr>
        <p:spPr>
          <a:xfrm>
            <a:off x="5478537" y="133666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49A3B3-C054-DE42-A281-17C33B2B55B7}"/>
              </a:ext>
            </a:extLst>
          </p:cNvPr>
          <p:cNvGrpSpPr/>
          <p:nvPr/>
        </p:nvGrpSpPr>
        <p:grpSpPr>
          <a:xfrm>
            <a:off x="1529741" y="1771161"/>
            <a:ext cx="3865401" cy="179803"/>
            <a:chOff x="2537530" y="2602325"/>
            <a:chExt cx="3623813" cy="16856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B6CF54-6E37-4347-9989-CA20A68120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0DBFD4-2585-B440-B751-CB87D08E5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1E22766-7EE8-CD43-9572-C34BE8AEC94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C98180-3BF9-2E46-B50E-C1569B40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4DDAC82-510D-DE49-98D6-D7EFB4AB56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63E430-3B42-EE42-8BE3-621DFF56749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C0B057-E168-2647-8060-6790DA3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888C23-EFB0-8E4E-AC22-81A247B0BCE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9C717D1-DEE7-B747-AD4F-8AB94C99927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8144B5E-BEBA-4B4E-967C-76F1A3D055CF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07C1623-4F77-A946-A88E-2B1C7028B3E5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8EECC4-FEB4-7743-92DA-AA08A02F4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B8E099-5E17-F048-983A-066BC751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B4DC4EC-DBD7-AE48-84EA-9076A1825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92D9FE3-6277-E146-9CBF-54E49A25F09E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697E61-65DF-CF49-BEA9-E7774F8ABFC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1C60ED-DED2-324E-A8CF-F51F9D5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50108E-082E-5E4B-95B2-FAFC3111A16A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F1DC264-4A49-0F43-8E8A-B18C4B36AD9B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395DCB-A2C4-B04E-8E05-695D3141F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B96C218-BCED-6043-BBC7-8C933C0F392D}"/>
              </a:ext>
            </a:extLst>
          </p:cNvPr>
          <p:cNvSpPr txBox="1"/>
          <p:nvPr/>
        </p:nvSpPr>
        <p:spPr>
          <a:xfrm>
            <a:off x="2908818" y="122360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8142CB5-39AB-584E-AC80-0A997366E5AD}"/>
              </a:ext>
            </a:extLst>
          </p:cNvPr>
          <p:cNvSpPr txBox="1"/>
          <p:nvPr/>
        </p:nvSpPr>
        <p:spPr>
          <a:xfrm>
            <a:off x="2691342" y="586097"/>
            <a:ext cx="15157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Protospacer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DAA18-8D25-7D47-943A-A4E8F7FF4FCA}"/>
              </a:ext>
            </a:extLst>
          </p:cNvPr>
          <p:cNvSpPr txBox="1"/>
          <p:nvPr/>
        </p:nvSpPr>
        <p:spPr>
          <a:xfrm>
            <a:off x="5586405" y="1434251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83181E-D058-6743-A31A-DC1386CAFC02}"/>
              </a:ext>
            </a:extLst>
          </p:cNvPr>
          <p:cNvSpPr txBox="1"/>
          <p:nvPr/>
        </p:nvSpPr>
        <p:spPr>
          <a:xfrm>
            <a:off x="6820718" y="98935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3314906-AD11-1C4C-84CD-2EFE753E17BF}"/>
              </a:ext>
            </a:extLst>
          </p:cNvPr>
          <p:cNvSpPr txBox="1"/>
          <p:nvPr/>
        </p:nvSpPr>
        <p:spPr>
          <a:xfrm>
            <a:off x="4037467" y="36951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2C5EFD4-B010-B24E-9DB0-89FFD469B1B3}"/>
              </a:ext>
            </a:extLst>
          </p:cNvPr>
          <p:cNvCxnSpPr>
            <a:cxnSpLocks/>
          </p:cNvCxnSpPr>
          <p:nvPr/>
        </p:nvCxnSpPr>
        <p:spPr>
          <a:xfrm>
            <a:off x="8034209" y="987153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0F4633F-1827-E247-AF26-FC1D7F201843}"/>
              </a:ext>
            </a:extLst>
          </p:cNvPr>
          <p:cNvCxnSpPr>
            <a:cxnSpLocks/>
          </p:cNvCxnSpPr>
          <p:nvPr/>
        </p:nvCxnSpPr>
        <p:spPr>
          <a:xfrm>
            <a:off x="14948516" y="987153"/>
            <a:ext cx="809195" cy="29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40B60D6-3525-004A-BC10-75126C6839CD}"/>
              </a:ext>
            </a:extLst>
          </p:cNvPr>
          <p:cNvCxnSpPr>
            <a:cxnSpLocks/>
          </p:cNvCxnSpPr>
          <p:nvPr/>
        </p:nvCxnSpPr>
        <p:spPr>
          <a:xfrm>
            <a:off x="15531452" y="1280667"/>
            <a:ext cx="218536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CDBD940-33EE-E949-9B45-3DD4BCDA5309}"/>
              </a:ext>
            </a:extLst>
          </p:cNvPr>
          <p:cNvSpPr txBox="1"/>
          <p:nvPr/>
        </p:nvSpPr>
        <p:spPr>
          <a:xfrm>
            <a:off x="15545828" y="707767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81329CC-6483-9E4F-8281-32E9BBE6A062}"/>
              </a:ext>
            </a:extLst>
          </p:cNvPr>
          <p:cNvSpPr txBox="1"/>
          <p:nvPr/>
        </p:nvSpPr>
        <p:spPr>
          <a:xfrm>
            <a:off x="15545828" y="1253269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493C398-D30C-3142-AFF4-A85209B3DC51}"/>
              </a:ext>
            </a:extLst>
          </p:cNvPr>
          <p:cNvSpPr txBox="1"/>
          <p:nvPr/>
        </p:nvSpPr>
        <p:spPr>
          <a:xfrm>
            <a:off x="7928945" y="682003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5’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ED38C9-6942-AA47-817E-7C79E6332C89}"/>
              </a:ext>
            </a:extLst>
          </p:cNvPr>
          <p:cNvSpPr txBox="1"/>
          <p:nvPr/>
        </p:nvSpPr>
        <p:spPr>
          <a:xfrm>
            <a:off x="7895233" y="1267355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3’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6091B05-80ED-3046-A7D7-09881DD991B4}"/>
              </a:ext>
            </a:extLst>
          </p:cNvPr>
          <p:cNvGrpSpPr/>
          <p:nvPr/>
        </p:nvGrpSpPr>
        <p:grpSpPr>
          <a:xfrm>
            <a:off x="8034209" y="1311697"/>
            <a:ext cx="1293154" cy="751283"/>
            <a:chOff x="7172514" y="2200880"/>
            <a:chExt cx="1293154" cy="751283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8DC0747-8AE8-3B40-B556-7C44CC8BB06C}"/>
                </a:ext>
              </a:extLst>
            </p:cNvPr>
            <p:cNvCxnSpPr>
              <a:cxnSpLocks/>
            </p:cNvCxnSpPr>
            <p:nvPr/>
          </p:nvCxnSpPr>
          <p:spPr>
            <a:xfrm>
              <a:off x="8166945" y="2952163"/>
              <a:ext cx="29872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87F63BA5-05BF-724E-AE91-70090AC5CD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25" y="2207135"/>
              <a:ext cx="337829" cy="74502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35D667C-4A39-9941-9B43-A91C75901524}"/>
                </a:ext>
              </a:extLst>
            </p:cNvPr>
            <p:cNvCxnSpPr>
              <a:cxnSpLocks/>
            </p:cNvCxnSpPr>
            <p:nvPr/>
          </p:nvCxnSpPr>
          <p:spPr>
            <a:xfrm>
              <a:off x="7172514" y="2200880"/>
              <a:ext cx="66640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5DF6C18-DAC4-494F-ABE5-8024C62FE2C7}"/>
              </a:ext>
            </a:extLst>
          </p:cNvPr>
          <p:cNvCxnSpPr>
            <a:cxnSpLocks/>
          </p:cNvCxnSpPr>
          <p:nvPr/>
        </p:nvCxnSpPr>
        <p:spPr>
          <a:xfrm flipH="1">
            <a:off x="14948508" y="1280667"/>
            <a:ext cx="590667" cy="7980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8AEC384-5B3E-BC41-9BD2-4CC71FF8883D}"/>
              </a:ext>
            </a:extLst>
          </p:cNvPr>
          <p:cNvSpPr txBox="1"/>
          <p:nvPr/>
        </p:nvSpPr>
        <p:spPr>
          <a:xfrm>
            <a:off x="15545828" y="94353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142B822-C5F2-654B-B35E-8DAF23066CB3}"/>
              </a:ext>
            </a:extLst>
          </p:cNvPr>
          <p:cNvSpPr txBox="1"/>
          <p:nvPr/>
        </p:nvSpPr>
        <p:spPr>
          <a:xfrm>
            <a:off x="9307257" y="757322"/>
            <a:ext cx="57505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TTTV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GGCTTGCAAACTCTCGCTCTACA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16FD42B-A37E-1F47-B9CE-901E15EFA52D}"/>
              </a:ext>
            </a:extLst>
          </p:cNvPr>
          <p:cNvSpPr txBox="1"/>
          <p:nvPr/>
        </p:nvSpPr>
        <p:spPr>
          <a:xfrm>
            <a:off x="9306732" y="1811589"/>
            <a:ext cx="575055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AAABCCGAACGTTTGAGAGCGAGATGT</a:t>
            </a:r>
            <a:endParaRPr lang="en-US" sz="2667" dirty="0">
              <a:solidFill>
                <a:schemeClr val="accent2">
                  <a:lumMod val="75000"/>
                </a:schemeClr>
              </a:solidFill>
              <a:latin typeface="Courier" pitchFamily="2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ADE7B30-F130-9542-B138-704C1ECD0A1A}"/>
              </a:ext>
            </a:extLst>
          </p:cNvPr>
          <p:cNvSpPr txBox="1"/>
          <p:nvPr/>
        </p:nvSpPr>
        <p:spPr>
          <a:xfrm>
            <a:off x="10122502" y="1342510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GGCUUGCAAACUCUCGCUCUACA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7DFAAA3-F256-6A4E-AECC-9C1BC67891EC}"/>
              </a:ext>
            </a:extLst>
          </p:cNvPr>
          <p:cNvCxnSpPr>
            <a:cxnSpLocks/>
          </p:cNvCxnSpPr>
          <p:nvPr/>
        </p:nvCxnSpPr>
        <p:spPr>
          <a:xfrm>
            <a:off x="9907929" y="1595945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6BACCCF3-9DA0-BE4D-B057-D7DB4F724308}"/>
              </a:ext>
            </a:extLst>
          </p:cNvPr>
          <p:cNvSpPr txBox="1"/>
          <p:nvPr/>
        </p:nvSpPr>
        <p:spPr>
          <a:xfrm>
            <a:off x="10003336" y="12975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3E9796A-FB2F-2B4A-9F68-9254866C9E2F}"/>
              </a:ext>
            </a:extLst>
          </p:cNvPr>
          <p:cNvCxnSpPr>
            <a:cxnSpLocks/>
          </p:cNvCxnSpPr>
          <p:nvPr/>
        </p:nvCxnSpPr>
        <p:spPr>
          <a:xfrm>
            <a:off x="14918174" y="159807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86B00912-E7D0-314E-B3C7-F1AEE5D6FD4E}"/>
              </a:ext>
            </a:extLst>
          </p:cNvPr>
          <p:cNvSpPr txBox="1"/>
          <p:nvPr/>
        </p:nvSpPr>
        <p:spPr>
          <a:xfrm>
            <a:off x="14846135" y="129757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32BAFD0-D4DE-EA4E-A561-8CBEA2A14BA0}"/>
              </a:ext>
            </a:extLst>
          </p:cNvPr>
          <p:cNvSpPr txBox="1"/>
          <p:nvPr/>
        </p:nvSpPr>
        <p:spPr>
          <a:xfrm>
            <a:off x="9091143" y="1411045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315AE888-15B5-0E4D-850B-834872E6BF84}"/>
              </a:ext>
            </a:extLst>
          </p:cNvPr>
          <p:cNvCxnSpPr>
            <a:cxnSpLocks/>
          </p:cNvCxnSpPr>
          <p:nvPr/>
        </p:nvCxnSpPr>
        <p:spPr>
          <a:xfrm flipV="1">
            <a:off x="9504944" y="440808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56022AC-6C6E-8A4B-873F-43B68B76691C}"/>
              </a:ext>
            </a:extLst>
          </p:cNvPr>
          <p:cNvSpPr txBox="1"/>
          <p:nvPr/>
        </p:nvSpPr>
        <p:spPr>
          <a:xfrm>
            <a:off x="8982300" y="107753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AA76DF3-A48D-644B-9733-FB188B0C76A0}"/>
              </a:ext>
            </a:extLst>
          </p:cNvPr>
          <p:cNvGrpSpPr/>
          <p:nvPr/>
        </p:nvGrpSpPr>
        <p:grpSpPr>
          <a:xfrm>
            <a:off x="10317592" y="1741585"/>
            <a:ext cx="4470582" cy="183339"/>
            <a:chOff x="2537530" y="2602325"/>
            <a:chExt cx="4191170" cy="171880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8C338DF-08E9-2E43-BC95-3AE35B694B93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7A5773C-E7BD-EE44-AC70-DCEE6691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39E8857-743F-044F-9AD3-B9A20E571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C3B5DC-6C5E-7649-9BEC-5443A7D523B5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72BBE49-3D3F-6E4A-AA87-132DFF1E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F8EB7A0-4897-144B-B369-B1C8BEC5210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737B250-D158-1C4F-B54E-D5AF944A1E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605C693-0F7F-114C-845B-51A1F708B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EE5361-6182-324A-82FC-AE3F086B37E5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F3BEA5A-F872-8B45-ACE4-EBD98F6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03B4CB5-AB9E-E842-9840-3B11AD5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DD918775-3F41-0743-98A2-D45899BB4C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F19A6AB-CE51-514D-A684-EE978FF4FD95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5A7DC6B-EA76-C24B-839B-CB243DB9E37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7FA3D03-9A15-B344-8EAD-537E7474F5D3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91337F8-096A-1D43-B4B7-F2AAD36596E3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3F72-564A-6546-8095-BC1306257074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6AC2C14-5A2F-AD4C-B848-AFA66FFF6E1F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8A615A2-2302-5B4D-B34F-41FB74710CB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F5A4484-70CF-2248-938B-B07A9E83500B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121D113-B355-734E-8825-9325ED34A6A8}"/>
                </a:ext>
              </a:extLst>
            </p:cNvPr>
            <p:cNvCxnSpPr>
              <a:cxnSpLocks/>
            </p:cNvCxnSpPr>
            <p:nvPr/>
          </p:nvCxnSpPr>
          <p:spPr>
            <a:xfrm>
              <a:off x="6728700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C20173-4563-3848-AAC1-C334C05B6D8E}"/>
                </a:ext>
              </a:extLst>
            </p:cNvPr>
            <p:cNvCxnSpPr>
              <a:cxnSpLocks/>
            </p:cNvCxnSpPr>
            <p:nvPr/>
          </p:nvCxnSpPr>
          <p:spPr>
            <a:xfrm>
              <a:off x="6537973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906E996-B9D5-894E-80C8-BE39765B521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B0603B8-13FF-B04C-9A6D-52A5BF793213}"/>
              </a:ext>
            </a:extLst>
          </p:cNvPr>
          <p:cNvSpPr txBox="1"/>
          <p:nvPr/>
        </p:nvSpPr>
        <p:spPr>
          <a:xfrm>
            <a:off x="71843" y="3069321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CasRx</a:t>
            </a:r>
            <a:endParaRPr lang="en-US" sz="2100" dirty="0"/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7E68106-DDBD-D947-A955-8A41DF522903}"/>
              </a:ext>
            </a:extLst>
          </p:cNvPr>
          <p:cNvCxnSpPr>
            <a:cxnSpLocks/>
          </p:cNvCxnSpPr>
          <p:nvPr/>
        </p:nvCxnSpPr>
        <p:spPr>
          <a:xfrm>
            <a:off x="159945" y="4336345"/>
            <a:ext cx="668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A7E715EC-7B99-FD48-B38E-1ACDC4312E90}"/>
              </a:ext>
            </a:extLst>
          </p:cNvPr>
          <p:cNvCxnSpPr>
            <a:cxnSpLocks/>
          </p:cNvCxnSpPr>
          <p:nvPr/>
        </p:nvCxnSpPr>
        <p:spPr>
          <a:xfrm>
            <a:off x="5900707" y="4370720"/>
            <a:ext cx="80308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1AE7548B-7EB5-484A-A9CB-F85AC4EA1F87}"/>
              </a:ext>
            </a:extLst>
          </p:cNvPr>
          <p:cNvSpPr txBox="1"/>
          <p:nvPr/>
        </p:nvSpPr>
        <p:spPr>
          <a:xfrm>
            <a:off x="6499439" y="4045794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5246DA5-919E-3D4A-9243-AF91447DDE8B}"/>
              </a:ext>
            </a:extLst>
          </p:cNvPr>
          <p:cNvSpPr txBox="1"/>
          <p:nvPr/>
        </p:nvSpPr>
        <p:spPr>
          <a:xfrm>
            <a:off x="112197" y="4005646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48140F2-A236-4447-94B5-82A2789905F9}"/>
              </a:ext>
            </a:extLst>
          </p:cNvPr>
          <p:cNvSpPr txBox="1"/>
          <p:nvPr/>
        </p:nvSpPr>
        <p:spPr>
          <a:xfrm>
            <a:off x="6472562" y="416889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ssRNA</a:t>
            </a:r>
            <a:endParaRPr lang="en-US" sz="17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6DE9B9D-D3E2-6A46-A7D5-318088F45124}"/>
              </a:ext>
            </a:extLst>
          </p:cNvPr>
          <p:cNvSpPr txBox="1"/>
          <p:nvPr/>
        </p:nvSpPr>
        <p:spPr>
          <a:xfrm>
            <a:off x="854858" y="4109593"/>
            <a:ext cx="525624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CCGGCUUGCAAACUCUCGCUCUA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3F57ABB-5040-0A40-93EF-492EE661B591}"/>
              </a:ext>
            </a:extLst>
          </p:cNvPr>
          <p:cNvSpPr txBox="1"/>
          <p:nvPr/>
        </p:nvSpPr>
        <p:spPr>
          <a:xfrm>
            <a:off x="861637" y="4656119"/>
            <a:ext cx="495563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GGCCGAACGUUUGAGAGCGAGAU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2AE64D9-128E-C44E-A835-011E7868A841}"/>
              </a:ext>
            </a:extLst>
          </p:cNvPr>
          <p:cNvCxnSpPr>
            <a:cxnSpLocks/>
          </p:cNvCxnSpPr>
          <p:nvPr/>
        </p:nvCxnSpPr>
        <p:spPr>
          <a:xfrm>
            <a:off x="556476" y="4906587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0B93F7C-DD30-E746-8B3C-012FFA7585E7}"/>
              </a:ext>
            </a:extLst>
          </p:cNvPr>
          <p:cNvSpPr txBox="1"/>
          <p:nvPr/>
        </p:nvSpPr>
        <p:spPr>
          <a:xfrm>
            <a:off x="624454" y="460565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2943F8D-49F0-0E48-9C51-726319B19C58}"/>
              </a:ext>
            </a:extLst>
          </p:cNvPr>
          <p:cNvCxnSpPr>
            <a:cxnSpLocks/>
          </p:cNvCxnSpPr>
          <p:nvPr/>
        </p:nvCxnSpPr>
        <p:spPr>
          <a:xfrm>
            <a:off x="5702524" y="4903596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C5D305E-6017-8E40-BA42-98A50694F3CD}"/>
              </a:ext>
            </a:extLst>
          </p:cNvPr>
          <p:cNvSpPr txBox="1"/>
          <p:nvPr/>
        </p:nvSpPr>
        <p:spPr>
          <a:xfrm>
            <a:off x="5630485" y="4605658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7858232-9073-3F44-8364-2948E747D433}"/>
              </a:ext>
            </a:extLst>
          </p:cNvPr>
          <p:cNvSpPr txBox="1"/>
          <p:nvPr/>
        </p:nvSpPr>
        <p:spPr>
          <a:xfrm>
            <a:off x="5755767" y="4710956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580FB056-D515-934E-9242-1D0A961E75E4}"/>
              </a:ext>
            </a:extLst>
          </p:cNvPr>
          <p:cNvCxnSpPr>
            <a:cxnSpLocks/>
          </p:cNvCxnSpPr>
          <p:nvPr/>
        </p:nvCxnSpPr>
        <p:spPr>
          <a:xfrm flipV="1">
            <a:off x="5712138" y="3760113"/>
            <a:ext cx="0" cy="408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2314C2DD-F23F-EB4D-9DC7-2D0F389811A4}"/>
              </a:ext>
            </a:extLst>
          </p:cNvPr>
          <p:cNvSpPr txBox="1"/>
          <p:nvPr/>
        </p:nvSpPr>
        <p:spPr>
          <a:xfrm>
            <a:off x="4896870" y="3427059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PFS site</a:t>
            </a:r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3792F88-6429-1C46-8B4D-E90EE656E933}"/>
              </a:ext>
            </a:extLst>
          </p:cNvPr>
          <p:cNvGrpSpPr/>
          <p:nvPr/>
        </p:nvGrpSpPr>
        <p:grpSpPr>
          <a:xfrm>
            <a:off x="1052999" y="4537115"/>
            <a:ext cx="4472195" cy="185269"/>
            <a:chOff x="2340845" y="2602325"/>
            <a:chExt cx="4192684" cy="173689"/>
          </a:xfrm>
        </p:grpSpPr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DBB3FD6-2813-944B-A978-3D6EC740AE92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F80FAB5-911D-9E49-859D-B9F3B5194AD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6E28B98-CE70-F442-A028-BB298A51D3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EF2DAB6-8634-394F-ACC2-92E3C458CF2D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ABB3FCC-B954-5343-8BA2-4F39252ED698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1A7B543-ECF7-8140-AB57-BC1712E2C0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4C42AF8-4CB3-9144-A342-C64572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84E184F-A1C1-2842-842D-9FD12120F7FF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AC3A641-AF0E-2B43-9CD9-DBE1ED2E69F4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CF30F37-2F51-2F4D-B5DF-F05B7DB03FE0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A83066-D007-EF48-961B-94C90AEDFE2A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F984C6C-68F8-0E4D-B714-4E06B6409AE7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0A78BC0-C792-2848-A873-7DDEBF4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A9F0CFEA-20DB-A94B-8D6C-A3651FBDF0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4665113-55A0-9B43-8597-DADF9D6E34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E1D36A5-0BE2-4142-B84D-2297A06EDC11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E7BE029-514D-E840-85B9-6B46109EDE23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F19C3B-9881-8944-9ACE-F61E14D94657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B938A171-DB13-E249-A6E8-44DB41CCE57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4B2452F-8070-8745-B840-AC7D57E24425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31E0C4E-1EEA-CA4B-B6E2-DB4D0737EF13}"/>
                </a:ext>
              </a:extLst>
            </p:cNvPr>
            <p:cNvCxnSpPr>
              <a:cxnSpLocks/>
            </p:cNvCxnSpPr>
            <p:nvPr/>
          </p:nvCxnSpPr>
          <p:spPr>
            <a:xfrm>
              <a:off x="6347246" y="2605640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CD5DA1D-F030-FF45-B776-97065592BC5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529" y="2607449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26B130-7CFE-8541-8636-B88730AE8E05}"/>
                </a:ext>
              </a:extLst>
            </p:cNvPr>
            <p:cNvCxnSpPr>
              <a:cxnSpLocks/>
            </p:cNvCxnSpPr>
            <p:nvPr/>
          </p:nvCxnSpPr>
          <p:spPr>
            <a:xfrm>
              <a:off x="2340845" y="260679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C40BF58E-7250-EE4E-A607-09F511CC8660}"/>
              </a:ext>
            </a:extLst>
          </p:cNvPr>
          <p:cNvSpPr txBox="1"/>
          <p:nvPr/>
        </p:nvSpPr>
        <p:spPr>
          <a:xfrm>
            <a:off x="13017033" y="311485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DBB0982-FDD7-4246-8022-018090A91937}"/>
              </a:ext>
            </a:extLst>
          </p:cNvPr>
          <p:cNvSpPr txBox="1"/>
          <p:nvPr/>
        </p:nvSpPr>
        <p:spPr>
          <a:xfrm>
            <a:off x="14060981" y="2356078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Cut site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8401CA-D037-EC40-ADA9-77129A186577}"/>
              </a:ext>
            </a:extLst>
          </p:cNvPr>
          <p:cNvSpPr txBox="1"/>
          <p:nvPr/>
        </p:nvSpPr>
        <p:spPr>
          <a:xfrm>
            <a:off x="9276468" y="58187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PAM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52E8CF6-56A2-7542-91A9-A32D46221287}"/>
              </a:ext>
            </a:extLst>
          </p:cNvPr>
          <p:cNvSpPr txBox="1"/>
          <p:nvPr/>
        </p:nvSpPr>
        <p:spPr>
          <a:xfrm>
            <a:off x="5436480" y="3976162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PFS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9EF77B5-2C32-ED41-8146-D2D3A7E520B9}"/>
              </a:ext>
            </a:extLst>
          </p:cNvPr>
          <p:cNvSpPr txBox="1"/>
          <p:nvPr/>
        </p:nvSpPr>
        <p:spPr>
          <a:xfrm>
            <a:off x="9241019" y="4801312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4">
                    <a:lumMod val="75000"/>
                  </a:schemeClr>
                </a:solidFill>
                <a:latin typeface="Courier" pitchFamily="2" charset="0"/>
              </a:rPr>
              <a:t>ACGAACGUUUGAGAGCGAGA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E924EA3-FE82-584D-BA8A-F84C5BC35E35}"/>
              </a:ext>
            </a:extLst>
          </p:cNvPr>
          <p:cNvSpPr txBox="1"/>
          <p:nvPr/>
        </p:nvSpPr>
        <p:spPr>
          <a:xfrm>
            <a:off x="9237960" y="3695458"/>
            <a:ext cx="49795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Courier" pitchFamily="2" charset="0"/>
              </a:rPr>
              <a:t>ACGAACGT</a:t>
            </a:r>
            <a:r>
              <a:rPr lang="en-US" sz="2667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</a:rPr>
              <a:t>TTGAGAGCGAGA</a:t>
            </a:r>
            <a:r>
              <a:rPr lang="en-US" sz="2667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NGG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87A0BB3-B1DB-8D43-A6C1-7D28D077E81E}"/>
              </a:ext>
            </a:extLst>
          </p:cNvPr>
          <p:cNvCxnSpPr>
            <a:cxnSpLocks/>
          </p:cNvCxnSpPr>
          <p:nvPr/>
        </p:nvCxnSpPr>
        <p:spPr>
          <a:xfrm>
            <a:off x="8012548" y="3946841"/>
            <a:ext cx="129315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B199A37B-1C68-7248-A2EB-3BAD3C64D5C7}"/>
              </a:ext>
            </a:extLst>
          </p:cNvPr>
          <p:cNvSpPr txBox="1"/>
          <p:nvPr/>
        </p:nvSpPr>
        <p:spPr>
          <a:xfrm>
            <a:off x="9237982" y="5282937"/>
            <a:ext cx="48869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TGCTTGCAAACTCTCGCTCT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CDE6AAF-52BA-EE4B-9C18-7F767F95F85C}"/>
              </a:ext>
            </a:extLst>
          </p:cNvPr>
          <p:cNvCxnSpPr>
            <a:cxnSpLocks/>
          </p:cNvCxnSpPr>
          <p:nvPr/>
        </p:nvCxnSpPr>
        <p:spPr>
          <a:xfrm>
            <a:off x="14032339" y="3946841"/>
            <a:ext cx="13254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41DC09B-E6B7-1140-8A7D-19D8985F23C7}"/>
              </a:ext>
            </a:extLst>
          </p:cNvPr>
          <p:cNvCxnSpPr>
            <a:cxnSpLocks/>
          </p:cNvCxnSpPr>
          <p:nvPr/>
        </p:nvCxnSpPr>
        <p:spPr>
          <a:xfrm flipV="1">
            <a:off x="14898477" y="4241482"/>
            <a:ext cx="459342" cy="51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35E90-5AF8-8945-B090-6D03CF8F1ECE}"/>
              </a:ext>
            </a:extLst>
          </p:cNvPr>
          <p:cNvCxnSpPr>
            <a:cxnSpLocks/>
          </p:cNvCxnSpPr>
          <p:nvPr/>
        </p:nvCxnSpPr>
        <p:spPr>
          <a:xfrm flipV="1">
            <a:off x="13490930" y="3329846"/>
            <a:ext cx="0" cy="40894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34517EBC-4063-F247-A2E0-99EAA9CC111D}"/>
              </a:ext>
            </a:extLst>
          </p:cNvPr>
          <p:cNvSpPr txBox="1"/>
          <p:nvPr/>
        </p:nvSpPr>
        <p:spPr>
          <a:xfrm>
            <a:off x="12682542" y="2996791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PAM site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74A563D-65B0-B046-AB6A-1F655672F145}"/>
              </a:ext>
            </a:extLst>
          </p:cNvPr>
          <p:cNvSpPr txBox="1"/>
          <p:nvPr/>
        </p:nvSpPr>
        <p:spPr>
          <a:xfrm>
            <a:off x="15100159" y="3641691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1BDE209-A2B8-0D49-9FF8-68EB89FE3047}"/>
              </a:ext>
            </a:extLst>
          </p:cNvPr>
          <p:cNvSpPr txBox="1"/>
          <p:nvPr/>
        </p:nvSpPr>
        <p:spPr>
          <a:xfrm>
            <a:off x="15100159" y="4227043"/>
            <a:ext cx="108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CA42F4-89AD-8F41-8D30-5545B4BF4ED0}"/>
              </a:ext>
            </a:extLst>
          </p:cNvPr>
          <p:cNvSpPr txBox="1"/>
          <p:nvPr/>
        </p:nvSpPr>
        <p:spPr>
          <a:xfrm>
            <a:off x="7953782" y="3641691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C470B55-335D-7746-BDC0-8E64747C7745}"/>
              </a:ext>
            </a:extLst>
          </p:cNvPr>
          <p:cNvSpPr txBox="1"/>
          <p:nvPr/>
        </p:nvSpPr>
        <p:spPr>
          <a:xfrm>
            <a:off x="7953782" y="4227043"/>
            <a:ext cx="435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7D13E03-76A8-3B40-80BC-80C117FA6CD9}"/>
              </a:ext>
            </a:extLst>
          </p:cNvPr>
          <p:cNvCxnSpPr>
            <a:cxnSpLocks/>
          </p:cNvCxnSpPr>
          <p:nvPr/>
        </p:nvCxnSpPr>
        <p:spPr>
          <a:xfrm>
            <a:off x="9006991" y="5060136"/>
            <a:ext cx="2987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688E512-4A97-8D48-B11E-BE20216EE6F6}"/>
              </a:ext>
            </a:extLst>
          </p:cNvPr>
          <p:cNvCxnSpPr>
            <a:cxnSpLocks/>
          </p:cNvCxnSpPr>
          <p:nvPr/>
        </p:nvCxnSpPr>
        <p:spPr>
          <a:xfrm>
            <a:off x="8668359" y="4277633"/>
            <a:ext cx="338620" cy="125671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D2DDDF8-5044-B143-A16D-20EBD22A4CD2}"/>
              </a:ext>
            </a:extLst>
          </p:cNvPr>
          <p:cNvCxnSpPr>
            <a:cxnSpLocks/>
          </p:cNvCxnSpPr>
          <p:nvPr/>
        </p:nvCxnSpPr>
        <p:spPr>
          <a:xfrm>
            <a:off x="7993510" y="4271378"/>
            <a:ext cx="6664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051166C-0848-5049-BC01-791CF1215575}"/>
              </a:ext>
            </a:extLst>
          </p:cNvPr>
          <p:cNvSpPr txBox="1"/>
          <p:nvPr/>
        </p:nvSpPr>
        <p:spPr>
          <a:xfrm>
            <a:off x="13316008" y="5287937"/>
            <a:ext cx="85168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Courier" pitchFamily="2" charset="0"/>
              </a:rPr>
              <a:t>NCC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D1E3C10-7F03-1848-85EA-5344B3567DDA}"/>
              </a:ext>
            </a:extLst>
          </p:cNvPr>
          <p:cNvCxnSpPr>
            <a:cxnSpLocks/>
          </p:cNvCxnSpPr>
          <p:nvPr/>
        </p:nvCxnSpPr>
        <p:spPr>
          <a:xfrm flipH="1">
            <a:off x="14032327" y="4241495"/>
            <a:ext cx="866150" cy="129286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1ADC235-6679-894D-8EE4-A2CA7A0614B7}"/>
              </a:ext>
            </a:extLst>
          </p:cNvPr>
          <p:cNvCxnSpPr>
            <a:cxnSpLocks/>
          </p:cNvCxnSpPr>
          <p:nvPr/>
        </p:nvCxnSpPr>
        <p:spPr>
          <a:xfrm>
            <a:off x="9009905" y="5529182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487F941-1C87-1F42-85B8-79D7808C7FC7}"/>
              </a:ext>
            </a:extLst>
          </p:cNvPr>
          <p:cNvCxnSpPr>
            <a:cxnSpLocks/>
          </p:cNvCxnSpPr>
          <p:nvPr/>
        </p:nvCxnSpPr>
        <p:spPr>
          <a:xfrm>
            <a:off x="13455331" y="5049974"/>
            <a:ext cx="253721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6E454D2-F35D-4D48-A671-1DB92DADAB9C}"/>
              </a:ext>
            </a:extLst>
          </p:cNvPr>
          <p:cNvSpPr txBox="1"/>
          <p:nvPr/>
        </p:nvSpPr>
        <p:spPr>
          <a:xfrm>
            <a:off x="9087020" y="475404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5’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10FD1B1-8215-5C4F-BDEC-C532DE47ED1A}"/>
              </a:ext>
            </a:extLst>
          </p:cNvPr>
          <p:cNvSpPr txBox="1"/>
          <p:nvPr/>
        </p:nvSpPr>
        <p:spPr>
          <a:xfrm>
            <a:off x="13364999" y="4754047"/>
            <a:ext cx="368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3’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3A79162-4A7C-A143-BD08-9794FA73D3ED}"/>
              </a:ext>
            </a:extLst>
          </p:cNvPr>
          <p:cNvGrpSpPr/>
          <p:nvPr/>
        </p:nvGrpSpPr>
        <p:grpSpPr>
          <a:xfrm>
            <a:off x="9416209" y="5188553"/>
            <a:ext cx="3865401" cy="179803"/>
            <a:chOff x="2537530" y="2602325"/>
            <a:chExt cx="3623813" cy="168565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059CB99-C732-D746-BF4C-C191C7717B0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43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D5B38BF-85DE-F44D-A0A4-F0CE94FDE1F6}"/>
                </a:ext>
              </a:extLst>
            </p:cNvPr>
            <p:cNvCxnSpPr>
              <a:cxnSpLocks/>
            </p:cNvCxnSpPr>
            <p:nvPr/>
          </p:nvCxnSpPr>
          <p:spPr>
            <a:xfrm>
              <a:off x="558916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63B5E73-478B-B249-AC5A-6318D47CAB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770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FACCD73-4A05-134E-8B7E-0FF1F1596E0B}"/>
                </a:ext>
              </a:extLst>
            </p:cNvPr>
            <p:cNvCxnSpPr>
              <a:cxnSpLocks/>
            </p:cNvCxnSpPr>
            <p:nvPr/>
          </p:nvCxnSpPr>
          <p:spPr>
            <a:xfrm>
              <a:off x="501698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91A693D-24E5-CC4D-AC9E-D8150DADD734}"/>
                </a:ext>
              </a:extLst>
            </p:cNvPr>
            <p:cNvCxnSpPr>
              <a:cxnSpLocks/>
            </p:cNvCxnSpPr>
            <p:nvPr/>
          </p:nvCxnSpPr>
          <p:spPr>
            <a:xfrm>
              <a:off x="463552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E81487C-F7FE-244B-B652-EFA1CFEEF73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25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4D9D656-1223-404F-BD44-A0FB37353A8F}"/>
                </a:ext>
              </a:extLst>
            </p:cNvPr>
            <p:cNvCxnSpPr>
              <a:cxnSpLocks/>
            </p:cNvCxnSpPr>
            <p:nvPr/>
          </p:nvCxnSpPr>
          <p:spPr>
            <a:xfrm>
              <a:off x="444480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7D4A0BC-ADBC-C84E-852F-0B59EA2D79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407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2A09FC8-209E-F745-BA57-924D190F0526}"/>
                </a:ext>
              </a:extLst>
            </p:cNvPr>
            <p:cNvCxnSpPr>
              <a:cxnSpLocks/>
            </p:cNvCxnSpPr>
            <p:nvPr/>
          </p:nvCxnSpPr>
          <p:spPr>
            <a:xfrm>
              <a:off x="387261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C116FD6-E223-8E47-A312-3A5A4C871FCD}"/>
                </a:ext>
              </a:extLst>
            </p:cNvPr>
            <p:cNvCxnSpPr>
              <a:cxnSpLocks/>
            </p:cNvCxnSpPr>
            <p:nvPr/>
          </p:nvCxnSpPr>
          <p:spPr>
            <a:xfrm>
              <a:off x="406334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6B669AB-304A-ED40-999E-4E37FEE05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81892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33AB637-2747-EB4A-A14A-F98DA498A04B}"/>
                </a:ext>
              </a:extLst>
            </p:cNvPr>
            <p:cNvCxnSpPr>
              <a:cxnSpLocks/>
            </p:cNvCxnSpPr>
            <p:nvPr/>
          </p:nvCxnSpPr>
          <p:spPr>
            <a:xfrm>
              <a:off x="3491165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7F035AB-8088-5E4B-A2B2-E14050D8FE71}"/>
                </a:ext>
              </a:extLst>
            </p:cNvPr>
            <p:cNvCxnSpPr>
              <a:cxnSpLocks/>
            </p:cNvCxnSpPr>
            <p:nvPr/>
          </p:nvCxnSpPr>
          <p:spPr>
            <a:xfrm>
              <a:off x="3109711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9299F3F-E527-6544-BD8D-D376D1D74844}"/>
                </a:ext>
              </a:extLst>
            </p:cNvPr>
            <p:cNvCxnSpPr>
              <a:cxnSpLocks/>
            </p:cNvCxnSpPr>
            <p:nvPr/>
          </p:nvCxnSpPr>
          <p:spPr>
            <a:xfrm>
              <a:off x="3300438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27FF092-9280-E64C-A6A4-363407984D10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84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C4267A2-79AE-8747-9D2E-CEC880E25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28257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F4D97DB-AD47-114A-A3C1-9B9580E62191}"/>
                </a:ext>
              </a:extLst>
            </p:cNvPr>
            <p:cNvCxnSpPr>
              <a:cxnSpLocks/>
            </p:cNvCxnSpPr>
            <p:nvPr/>
          </p:nvCxnSpPr>
          <p:spPr>
            <a:xfrm>
              <a:off x="2537530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1DD572-A5E1-7945-86FA-DA9FA52495B8}"/>
                </a:ext>
              </a:extLst>
            </p:cNvPr>
            <p:cNvCxnSpPr>
              <a:cxnSpLocks/>
            </p:cNvCxnSpPr>
            <p:nvPr/>
          </p:nvCxnSpPr>
          <p:spPr>
            <a:xfrm>
              <a:off x="6161343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3B88D58-DED1-7040-9A2B-BF7FA00179C0}"/>
                </a:ext>
              </a:extLst>
            </p:cNvPr>
            <p:cNvCxnSpPr>
              <a:cxnSpLocks/>
            </p:cNvCxnSpPr>
            <p:nvPr/>
          </p:nvCxnSpPr>
          <p:spPr>
            <a:xfrm>
              <a:off x="5970616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189E18-BC98-E148-9035-02D7044BD3D2}"/>
                </a:ext>
              </a:extLst>
            </p:cNvPr>
            <p:cNvCxnSpPr>
              <a:cxnSpLocks/>
            </p:cNvCxnSpPr>
            <p:nvPr/>
          </p:nvCxnSpPr>
          <p:spPr>
            <a:xfrm>
              <a:off x="5779889" y="2602325"/>
              <a:ext cx="0" cy="1685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B456528D-9B27-D544-B445-A9DDB4DB1344}"/>
              </a:ext>
            </a:extLst>
          </p:cNvPr>
          <p:cNvSpPr txBox="1"/>
          <p:nvPr/>
        </p:nvSpPr>
        <p:spPr>
          <a:xfrm>
            <a:off x="10795286" y="4640997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Spacer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BD48220-339A-DA4B-8068-E6698BF7D2FA}"/>
              </a:ext>
            </a:extLst>
          </p:cNvPr>
          <p:cNvSpPr txBox="1"/>
          <p:nvPr/>
        </p:nvSpPr>
        <p:spPr>
          <a:xfrm>
            <a:off x="13472872" y="4851643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gRNA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BD4C3F7-893B-D341-AB6F-BE2784F3746C}"/>
              </a:ext>
            </a:extLst>
          </p:cNvPr>
          <p:cNvSpPr txBox="1"/>
          <p:nvPr/>
        </p:nvSpPr>
        <p:spPr>
          <a:xfrm>
            <a:off x="15143157" y="3898488"/>
            <a:ext cx="108081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dsDNA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15465E1-098F-CE4A-A9C0-C302659619C6}"/>
              </a:ext>
            </a:extLst>
          </p:cNvPr>
          <p:cNvSpPr txBox="1"/>
          <p:nvPr/>
        </p:nvSpPr>
        <p:spPr>
          <a:xfrm>
            <a:off x="9237960" y="4033423"/>
            <a:ext cx="184711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-T---T--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3332DD4-7F15-D841-AE73-1262C02E9F1C}"/>
              </a:ext>
            </a:extLst>
          </p:cNvPr>
          <p:cNvSpPr txBox="1"/>
          <p:nvPr/>
        </p:nvSpPr>
        <p:spPr>
          <a:xfrm>
            <a:off x="10740748" y="4131896"/>
            <a:ext cx="11306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edits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BEF5519-2A2D-0243-9ABF-F02E9AAEF973}"/>
              </a:ext>
            </a:extLst>
          </p:cNvPr>
          <p:cNvSpPr txBox="1"/>
          <p:nvPr/>
        </p:nvSpPr>
        <p:spPr>
          <a:xfrm>
            <a:off x="9268124" y="3422358"/>
            <a:ext cx="16903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</a:rPr>
              <a:t>Editing window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8DCEAC-969B-944B-AD6E-147C0746B379}"/>
              </a:ext>
            </a:extLst>
          </p:cNvPr>
          <p:cNvSpPr txBox="1"/>
          <p:nvPr/>
        </p:nvSpPr>
        <p:spPr>
          <a:xfrm>
            <a:off x="7944110" y="3116232"/>
            <a:ext cx="1841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BE4max</a:t>
            </a:r>
          </a:p>
        </p:txBody>
      </p:sp>
    </p:spTree>
    <p:extLst>
      <p:ext uri="{BB962C8B-B14F-4D97-AF65-F5344CB8AC3E}">
        <p14:creationId xmlns:p14="http://schemas.microsoft.com/office/powerpoint/2010/main" val="18879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98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Jean-Philippe Fortin</dc:creator>
  <cp:lastModifiedBy>Jean-Philippe Fortin</cp:lastModifiedBy>
  <cp:revision>125</cp:revision>
  <cp:lastPrinted>2020-07-10T20:40:32Z</cp:lastPrinted>
  <dcterms:created xsi:type="dcterms:W3CDTF">2020-05-07T13:53:30Z</dcterms:created>
  <dcterms:modified xsi:type="dcterms:W3CDTF">2022-10-16T13:30:22Z</dcterms:modified>
</cp:coreProperties>
</file>