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3"/>
  </p:notesMasterIdLst>
  <p:sldIdLst>
    <p:sldId id="262" r:id="rId2"/>
  </p:sldIdLst>
  <p:sldSz cx="85042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054"/>
    <a:srgbClr val="5F7F3F"/>
    <a:srgbClr val="DAEAD9"/>
    <a:srgbClr val="C1D8B1"/>
    <a:srgbClr val="9EC9AA"/>
    <a:srgbClr val="EFFFED"/>
    <a:srgbClr val="E6FFD2"/>
    <a:srgbClr val="C0F3CE"/>
    <a:srgbClr val="ABDAB3"/>
    <a:srgbClr val="B1C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7"/>
    <p:restoredTop sz="96405"/>
  </p:normalViewPr>
  <p:slideViewPr>
    <p:cSldViewPr snapToGrid="0" snapToObjects="1">
      <p:cViewPr>
        <p:scale>
          <a:sx n="105" d="100"/>
          <a:sy n="105" d="100"/>
        </p:scale>
        <p:origin x="424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3613" y="1143000"/>
            <a:ext cx="239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1795781"/>
            <a:ext cx="7228602" cy="3820160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5763261"/>
            <a:ext cx="6378179" cy="2649219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584200"/>
            <a:ext cx="1833726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584200"/>
            <a:ext cx="539487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2735583"/>
            <a:ext cx="7334905" cy="4564379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7343143"/>
            <a:ext cx="7334905" cy="2400299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2921000"/>
            <a:ext cx="36143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2921000"/>
            <a:ext cx="36143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584202"/>
            <a:ext cx="733490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2689861"/>
            <a:ext cx="3597691" cy="131825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4008120"/>
            <a:ext cx="35976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2689861"/>
            <a:ext cx="3615409" cy="131825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4008120"/>
            <a:ext cx="361540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731520"/>
            <a:ext cx="2742838" cy="256032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1579882"/>
            <a:ext cx="4305270" cy="7797800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291840"/>
            <a:ext cx="2742838" cy="6098541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731520"/>
            <a:ext cx="2742838" cy="256032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1579882"/>
            <a:ext cx="4305270" cy="7797800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291840"/>
            <a:ext cx="2742838" cy="6098541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584202"/>
            <a:ext cx="733490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2921000"/>
            <a:ext cx="733490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10170162"/>
            <a:ext cx="19134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10170162"/>
            <a:ext cx="287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10170162"/>
            <a:ext cx="19134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4382915-E247-8272-4C75-0149D9534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46" t="-1" r="-21598" b="-2041"/>
          <a:stretch/>
        </p:blipFill>
        <p:spPr>
          <a:xfrm>
            <a:off x="835596" y="3295003"/>
            <a:ext cx="7866562" cy="2700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28329-0D79-1483-0DE0-1600EC16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690" y="5089520"/>
            <a:ext cx="9090060" cy="636304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1E18EB7-E065-E7E8-ECF6-EAA6779FCBE3}"/>
              </a:ext>
            </a:extLst>
          </p:cNvPr>
          <p:cNvSpPr txBox="1"/>
          <p:nvPr/>
        </p:nvSpPr>
        <p:spPr>
          <a:xfrm>
            <a:off x="1458197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CCTop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27EBE-8BF4-EB46-58E3-EC1F0A6395C7}"/>
              </a:ext>
            </a:extLst>
          </p:cNvPr>
          <p:cNvSpPr txBox="1"/>
          <p:nvPr/>
        </p:nvSpPr>
        <p:spPr>
          <a:xfrm rot="18178677">
            <a:off x="961932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Wang2015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BC165-00C0-A084-69FC-06D3D38B1630}"/>
              </a:ext>
            </a:extLst>
          </p:cNvPr>
          <p:cNvSpPr txBox="1"/>
          <p:nvPr/>
        </p:nvSpPr>
        <p:spPr>
          <a:xfrm rot="18178677">
            <a:off x="2268824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Tzelepis2016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2A47-0EEB-93C4-1B01-5E26BE4D8BCC}"/>
              </a:ext>
            </a:extLst>
          </p:cNvPr>
          <p:cNvSpPr txBox="1"/>
          <p:nvPr/>
        </p:nvSpPr>
        <p:spPr>
          <a:xfrm rot="18178677">
            <a:off x="3575716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Achilles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9BD8-B0EE-E83F-CF60-1BCA3B349076}"/>
              </a:ext>
            </a:extLst>
          </p:cNvPr>
          <p:cNvSpPr txBox="1"/>
          <p:nvPr/>
        </p:nvSpPr>
        <p:spPr>
          <a:xfrm rot="18178677">
            <a:off x="6189500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Hart2015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544CF-4C3C-8B36-295D-3A5048DD77B1}"/>
              </a:ext>
            </a:extLst>
          </p:cNvPr>
          <p:cNvSpPr txBox="1"/>
          <p:nvPr/>
        </p:nvSpPr>
        <p:spPr>
          <a:xfrm rot="18178677">
            <a:off x="4882608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Hart2017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B8D792-663F-63CA-A163-BCD6F1659634}"/>
              </a:ext>
            </a:extLst>
          </p:cNvPr>
          <p:cNvCxnSpPr>
            <a:cxnSpLocks/>
          </p:cNvCxnSpPr>
          <p:nvPr/>
        </p:nvCxnSpPr>
        <p:spPr>
          <a:xfrm>
            <a:off x="4289617" y="9602002"/>
            <a:ext cx="10664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4C948-0AC4-B19A-B7C0-3FE0CD31D9CF}"/>
              </a:ext>
            </a:extLst>
          </p:cNvPr>
          <p:cNvCxnSpPr>
            <a:cxnSpLocks/>
          </p:cNvCxnSpPr>
          <p:nvPr/>
        </p:nvCxnSpPr>
        <p:spPr>
          <a:xfrm>
            <a:off x="2968528" y="9602002"/>
            <a:ext cx="1081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174B91-EBB6-62A2-8E8B-637956B0738A}"/>
              </a:ext>
            </a:extLst>
          </p:cNvPr>
          <p:cNvCxnSpPr>
            <a:cxnSpLocks/>
          </p:cNvCxnSpPr>
          <p:nvPr/>
        </p:nvCxnSpPr>
        <p:spPr>
          <a:xfrm>
            <a:off x="1667348" y="9602002"/>
            <a:ext cx="1081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96FD3C-D60C-8297-A6CE-0906BB5759A1}"/>
              </a:ext>
            </a:extLst>
          </p:cNvPr>
          <p:cNvCxnSpPr>
            <a:cxnSpLocks/>
          </p:cNvCxnSpPr>
          <p:nvPr/>
        </p:nvCxnSpPr>
        <p:spPr>
          <a:xfrm>
            <a:off x="5591372" y="9601394"/>
            <a:ext cx="1064469" cy="1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06214-9177-5625-741F-D2BEFD4D486E}"/>
              </a:ext>
            </a:extLst>
          </p:cNvPr>
          <p:cNvCxnSpPr>
            <a:cxnSpLocks/>
          </p:cNvCxnSpPr>
          <p:nvPr/>
        </p:nvCxnSpPr>
        <p:spPr>
          <a:xfrm>
            <a:off x="6891117" y="9601394"/>
            <a:ext cx="1064469" cy="1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C298D8-627D-4C64-5FC4-9C0C5A99BCEF}"/>
              </a:ext>
            </a:extLst>
          </p:cNvPr>
          <p:cNvSpPr txBox="1"/>
          <p:nvPr/>
        </p:nvSpPr>
        <p:spPr>
          <a:xfrm rot="16200000">
            <a:off x="-923818" y="8050098"/>
            <a:ext cx="248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Δ</a:t>
            </a:r>
            <a:r>
              <a:rPr lang="en-US" sz="2000" dirty="0"/>
              <a:t> Log fold change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7A66AA-4205-E740-9A70-873B414DC796}"/>
              </a:ext>
            </a:extLst>
          </p:cNvPr>
          <p:cNvSpPr txBox="1"/>
          <p:nvPr/>
        </p:nvSpPr>
        <p:spPr>
          <a:xfrm>
            <a:off x="171226" y="6308739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165D6D-B9CA-6817-D9E4-D60012AF26D1}"/>
              </a:ext>
            </a:extLst>
          </p:cNvPr>
          <p:cNvSpPr txBox="1"/>
          <p:nvPr/>
        </p:nvSpPr>
        <p:spPr>
          <a:xfrm rot="16200000">
            <a:off x="-152358" y="1036702"/>
            <a:ext cx="12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Relative </a:t>
            </a:r>
          </a:p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E677EC-6A6E-DE7D-ACE8-337E927B2ED0}"/>
              </a:ext>
            </a:extLst>
          </p:cNvPr>
          <p:cNvSpPr txBox="1"/>
          <p:nvPr/>
        </p:nvSpPr>
        <p:spPr>
          <a:xfrm>
            <a:off x="171226" y="-27740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003347-7A42-5552-0F6E-B5BF4C448DFA}"/>
              </a:ext>
            </a:extLst>
          </p:cNvPr>
          <p:cNvSpPr txBox="1"/>
          <p:nvPr/>
        </p:nvSpPr>
        <p:spPr>
          <a:xfrm>
            <a:off x="3881821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CHOPCHOP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A1F3B5-E3B5-D530-D676-F7373309D067}"/>
              </a:ext>
            </a:extLst>
          </p:cNvPr>
          <p:cNvSpPr txBox="1"/>
          <p:nvPr/>
        </p:nvSpPr>
        <p:spPr>
          <a:xfrm>
            <a:off x="6538506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FlashFry</a:t>
            </a:r>
            <a:endParaRPr lang="en-US" sz="1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4C90A7-9799-CA5B-0403-1E6DEC5302E3}"/>
              </a:ext>
            </a:extLst>
          </p:cNvPr>
          <p:cNvSpPr txBox="1"/>
          <p:nvPr/>
        </p:nvSpPr>
        <p:spPr>
          <a:xfrm>
            <a:off x="1458199" y="3304263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CRISPick</a:t>
            </a:r>
            <a:endParaRPr lang="en-US" sz="1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FB965-4EF5-069A-B664-56D6DA3BE45C}"/>
              </a:ext>
            </a:extLst>
          </p:cNvPr>
          <p:cNvSpPr txBox="1"/>
          <p:nvPr/>
        </p:nvSpPr>
        <p:spPr>
          <a:xfrm>
            <a:off x="3881823" y="3304263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crisprDesign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B4791C-E709-BEA5-A02B-78EE73DA8705}"/>
              </a:ext>
            </a:extLst>
          </p:cNvPr>
          <p:cNvSpPr txBox="1"/>
          <p:nvPr/>
        </p:nvSpPr>
        <p:spPr>
          <a:xfrm rot="16200000">
            <a:off x="-154851" y="4061771"/>
            <a:ext cx="12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Relative </a:t>
            </a:r>
          </a:p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D245A-7559-3C45-16D9-CF6E1A498237}"/>
              </a:ext>
            </a:extLst>
          </p:cNvPr>
          <p:cNvSpPr txBox="1"/>
          <p:nvPr/>
        </p:nvSpPr>
        <p:spPr>
          <a:xfrm>
            <a:off x="1577053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 fold change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66440F-4400-BC98-921D-F15BAB95A88B}"/>
              </a:ext>
            </a:extLst>
          </p:cNvPr>
          <p:cNvSpPr txBox="1"/>
          <p:nvPr/>
        </p:nvSpPr>
        <p:spPr>
          <a:xfrm>
            <a:off x="4112628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 fold change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EC93FF-19ED-2F6A-2A04-AA4390B73575}"/>
              </a:ext>
            </a:extLst>
          </p:cNvPr>
          <p:cNvSpPr txBox="1"/>
          <p:nvPr/>
        </p:nvSpPr>
        <p:spPr>
          <a:xfrm>
            <a:off x="6655841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 fold change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E8E9A4-7B87-1D3B-62DF-C3E45BBC154B}"/>
              </a:ext>
            </a:extLst>
          </p:cNvPr>
          <p:cNvSpPr txBox="1"/>
          <p:nvPr/>
        </p:nvSpPr>
        <p:spPr>
          <a:xfrm>
            <a:off x="1577053" y="5921227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 fold change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2A14A7-4A4A-95B8-A444-0701CCB90025}"/>
              </a:ext>
            </a:extLst>
          </p:cNvPr>
          <p:cNvSpPr txBox="1"/>
          <p:nvPr/>
        </p:nvSpPr>
        <p:spPr>
          <a:xfrm>
            <a:off x="4112628" y="5921227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 fold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5CCEC-F2D8-9C52-AA38-DA846315FF7F}"/>
              </a:ext>
            </a:extLst>
          </p:cNvPr>
          <p:cNvSpPr txBox="1"/>
          <p:nvPr/>
        </p:nvSpPr>
        <p:spPr>
          <a:xfrm>
            <a:off x="6364362" y="7907952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B06EB-F19D-D212-0643-8FF31AAE26BE}"/>
              </a:ext>
            </a:extLst>
          </p:cNvPr>
          <p:cNvSpPr txBox="1"/>
          <p:nvPr/>
        </p:nvSpPr>
        <p:spPr>
          <a:xfrm>
            <a:off x="7444593" y="7287705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19FB-57C6-0C22-2300-4F0EE177E626}"/>
              </a:ext>
            </a:extLst>
          </p:cNvPr>
          <p:cNvSpPr txBox="1"/>
          <p:nvPr/>
        </p:nvSpPr>
        <p:spPr>
          <a:xfrm>
            <a:off x="6141708" y="8247396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700CF-AD56-BF0B-94B5-CBDCC3D4ED9C}"/>
              </a:ext>
            </a:extLst>
          </p:cNvPr>
          <p:cNvSpPr txBox="1"/>
          <p:nvPr/>
        </p:nvSpPr>
        <p:spPr>
          <a:xfrm>
            <a:off x="5049742" y="8107341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ECBA8-08CB-043A-EC74-FB19CDE52542}"/>
              </a:ext>
            </a:extLst>
          </p:cNvPr>
          <p:cNvSpPr txBox="1"/>
          <p:nvPr/>
        </p:nvSpPr>
        <p:spPr>
          <a:xfrm>
            <a:off x="4827673" y="8398080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5ECE1-F3E3-D235-2153-ED80843F89C1}"/>
              </a:ext>
            </a:extLst>
          </p:cNvPr>
          <p:cNvSpPr txBox="1"/>
          <p:nvPr/>
        </p:nvSpPr>
        <p:spPr>
          <a:xfrm>
            <a:off x="3742238" y="8161270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B57C2-1001-D849-F551-D425D2B04627}"/>
              </a:ext>
            </a:extLst>
          </p:cNvPr>
          <p:cNvSpPr txBox="1"/>
          <p:nvPr/>
        </p:nvSpPr>
        <p:spPr>
          <a:xfrm>
            <a:off x="3520170" y="8247396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EA2D-2BA8-5A1B-C7AA-9B20F9069B81}"/>
              </a:ext>
            </a:extLst>
          </p:cNvPr>
          <p:cNvSpPr txBox="1"/>
          <p:nvPr/>
        </p:nvSpPr>
        <p:spPr>
          <a:xfrm>
            <a:off x="2441994" y="832440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6CDEE-DA3D-50A3-1E6D-01B80B6E07BF}"/>
              </a:ext>
            </a:extLst>
          </p:cNvPr>
          <p:cNvSpPr txBox="1"/>
          <p:nvPr/>
        </p:nvSpPr>
        <p:spPr>
          <a:xfrm>
            <a:off x="2206135" y="868256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C576D-58BA-7033-01FE-3298CC9956CF}"/>
              </a:ext>
            </a:extLst>
          </p:cNvPr>
          <p:cNvSpPr txBox="1"/>
          <p:nvPr/>
        </p:nvSpPr>
        <p:spPr>
          <a:xfrm>
            <a:off x="3121172" y="8836825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2A48-B4AF-66FC-C3AF-D02A89868D17}"/>
              </a:ext>
            </a:extLst>
          </p:cNvPr>
          <p:cNvSpPr txBox="1"/>
          <p:nvPr/>
        </p:nvSpPr>
        <p:spPr>
          <a:xfrm>
            <a:off x="3387159" y="8898522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C0AFA-D488-B380-8098-2C630EEA9C46}"/>
              </a:ext>
            </a:extLst>
          </p:cNvPr>
          <p:cNvSpPr txBox="1"/>
          <p:nvPr/>
        </p:nvSpPr>
        <p:spPr>
          <a:xfrm>
            <a:off x="7302509" y="8700290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64AB5-C2B6-023C-8C22-3370FD7F6B28}"/>
              </a:ext>
            </a:extLst>
          </p:cNvPr>
          <p:cNvSpPr txBox="1"/>
          <p:nvPr/>
        </p:nvSpPr>
        <p:spPr>
          <a:xfrm>
            <a:off x="7673064" y="665650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A2FA0-E507-FEB2-197E-6CBF0ED4C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0065" b="-2041"/>
          <a:stretch/>
        </p:blipFill>
        <p:spPr>
          <a:xfrm>
            <a:off x="994301" y="108113"/>
            <a:ext cx="7489716" cy="270083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40B718-40B9-F14D-DCFB-AF0A169C3888}"/>
              </a:ext>
            </a:extLst>
          </p:cNvPr>
          <p:cNvGrpSpPr/>
          <p:nvPr/>
        </p:nvGrpSpPr>
        <p:grpSpPr>
          <a:xfrm>
            <a:off x="6163268" y="3927538"/>
            <a:ext cx="3414790" cy="1310663"/>
            <a:chOff x="5907551" y="3958534"/>
            <a:chExt cx="3414790" cy="1310663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94A8F-98C1-5257-A757-8EF6B77F634B}"/>
                </a:ext>
              </a:extLst>
            </p:cNvPr>
            <p:cNvCxnSpPr>
              <a:cxnSpLocks/>
            </p:cNvCxnSpPr>
            <p:nvPr/>
          </p:nvCxnSpPr>
          <p:spPr>
            <a:xfrm>
              <a:off x="6015922" y="4517741"/>
              <a:ext cx="330631" cy="0"/>
            </a:xfrm>
            <a:prstGeom prst="line">
              <a:avLst/>
            </a:prstGeom>
            <a:ln w="38100">
              <a:solidFill>
                <a:srgbClr val="5F7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FF600D-91DF-AD74-D241-FF0E3F4C6AC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922" y="4314335"/>
              <a:ext cx="330631" cy="0"/>
            </a:xfrm>
            <a:prstGeom prst="line">
              <a:avLst/>
            </a:prstGeom>
            <a:ln w="38100">
              <a:solidFill>
                <a:srgbClr val="F26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62990D-44B6-7DF3-A951-84137E307606}"/>
                </a:ext>
              </a:extLst>
            </p:cNvPr>
            <p:cNvSpPr txBox="1"/>
            <p:nvPr/>
          </p:nvSpPr>
          <p:spPr>
            <a:xfrm>
              <a:off x="6339128" y="4159869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Best ranked gRNAs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BF8770-C71A-0628-0300-0C4655DBF117}"/>
                </a:ext>
              </a:extLst>
            </p:cNvPr>
            <p:cNvSpPr txBox="1"/>
            <p:nvPr/>
          </p:nvSpPr>
          <p:spPr>
            <a:xfrm>
              <a:off x="6339128" y="437630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Other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098D7-106B-2F7C-279F-112D76F795A0}"/>
                </a:ext>
              </a:extLst>
            </p:cNvPr>
            <p:cNvCxnSpPr>
              <a:cxnSpLocks/>
            </p:cNvCxnSpPr>
            <p:nvPr/>
          </p:nvCxnSpPr>
          <p:spPr>
            <a:xfrm>
              <a:off x="6022549" y="5133635"/>
              <a:ext cx="330631" cy="0"/>
            </a:xfrm>
            <a:prstGeom prst="line">
              <a:avLst/>
            </a:prstGeom>
            <a:ln w="38100">
              <a:solidFill>
                <a:srgbClr val="5F7F3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D3A955-0507-2647-F6B3-B2D3357C77A1}"/>
                </a:ext>
              </a:extLst>
            </p:cNvPr>
            <p:cNvCxnSpPr>
              <a:cxnSpLocks/>
            </p:cNvCxnSpPr>
            <p:nvPr/>
          </p:nvCxnSpPr>
          <p:spPr>
            <a:xfrm>
              <a:off x="6022549" y="4945727"/>
              <a:ext cx="330631" cy="0"/>
            </a:xfrm>
            <a:prstGeom prst="line">
              <a:avLst/>
            </a:prstGeom>
            <a:ln w="38100">
              <a:solidFill>
                <a:srgbClr val="F2605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44B058-DAD7-86E0-0719-6F69B34BDDDD}"/>
                </a:ext>
              </a:extLst>
            </p:cNvPr>
            <p:cNvSpPr txBox="1"/>
            <p:nvPr/>
          </p:nvSpPr>
          <p:spPr>
            <a:xfrm>
              <a:off x="6345755" y="4806759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Best ranked gRNAs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BDB176-423D-8789-5124-0EB3DA8201F6}"/>
                </a:ext>
              </a:extLst>
            </p:cNvPr>
            <p:cNvSpPr txBox="1"/>
            <p:nvPr/>
          </p:nvSpPr>
          <p:spPr>
            <a:xfrm>
              <a:off x="6345755" y="4992198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Other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0456CE-28AD-1729-D77A-95DF517C1D2B}"/>
                </a:ext>
              </a:extLst>
            </p:cNvPr>
            <p:cNvSpPr txBox="1"/>
            <p:nvPr/>
          </p:nvSpPr>
          <p:spPr>
            <a:xfrm>
              <a:off x="5907551" y="395853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Essential genes: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81C9E-D352-00DB-8408-5A033EE6BB71}"/>
                </a:ext>
              </a:extLst>
            </p:cNvPr>
            <p:cNvSpPr txBox="1"/>
            <p:nvPr/>
          </p:nvSpPr>
          <p:spPr>
            <a:xfrm>
              <a:off x="5907551" y="458359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Non-essential genes: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4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3749</TotalTime>
  <Words>63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270</cp:revision>
  <cp:lastPrinted>2022-02-04T23:00:19Z</cp:lastPrinted>
  <dcterms:created xsi:type="dcterms:W3CDTF">2020-05-07T13:53:30Z</dcterms:created>
  <dcterms:modified xsi:type="dcterms:W3CDTF">2022-10-16T13:49:39Z</dcterms:modified>
</cp:coreProperties>
</file>