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2" r:id="rId1"/>
  </p:sldMasterIdLst>
  <p:notesMasterIdLst>
    <p:notesMasterId r:id="rId3"/>
  </p:notesMasterIdLst>
  <p:sldIdLst>
    <p:sldId id="262" r:id="rId2"/>
  </p:sldIdLst>
  <p:sldSz cx="5943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054"/>
    <a:srgbClr val="5F7F3F"/>
    <a:srgbClr val="DAEAD9"/>
    <a:srgbClr val="C1D8B1"/>
    <a:srgbClr val="9EC9AA"/>
    <a:srgbClr val="EFFFED"/>
    <a:srgbClr val="E6FFD2"/>
    <a:srgbClr val="C0F3CE"/>
    <a:srgbClr val="ABDAB3"/>
    <a:srgbClr val="B1C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0"/>
    <p:restoredTop sz="96405"/>
  </p:normalViewPr>
  <p:slideViewPr>
    <p:cSldViewPr snapToGrid="0" snapToObjects="1">
      <p:cViewPr varScale="1">
        <p:scale>
          <a:sx n="152" d="100"/>
          <a:sy n="152" d="100"/>
        </p:scale>
        <p:origin x="1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0EF4-FADB-364B-91FA-18633379C075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57363" y="1143000"/>
            <a:ext cx="3343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F32C0-D34C-C44A-B3CD-F7FAFBE4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7363" y="1143000"/>
            <a:ext cx="33432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F32C0-D34C-C44A-B3CD-F7FAFBE499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7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897890"/>
            <a:ext cx="5052060" cy="191008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881630"/>
            <a:ext cx="4457700" cy="1324610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2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92100"/>
            <a:ext cx="1281589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92100"/>
            <a:ext cx="3770471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1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367791"/>
            <a:ext cx="5126355" cy="2282190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671571"/>
            <a:ext cx="5126355" cy="1200150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5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460500"/>
            <a:ext cx="25260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460500"/>
            <a:ext cx="25260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92101"/>
            <a:ext cx="512635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344930"/>
            <a:ext cx="2514421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004060"/>
            <a:ext cx="251442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344930"/>
            <a:ext cx="2526804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004060"/>
            <a:ext cx="25268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789941"/>
            <a:ext cx="3008948" cy="389890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4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789941"/>
            <a:ext cx="3008948" cy="389890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92101"/>
            <a:ext cx="512635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460500"/>
            <a:ext cx="512635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085081"/>
            <a:ext cx="200596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B3BD245A-7559-3C45-16D9-CF6E1A498237}"/>
              </a:ext>
            </a:extLst>
          </p:cNvPr>
          <p:cNvSpPr txBox="1"/>
          <p:nvPr/>
        </p:nvSpPr>
        <p:spPr>
          <a:xfrm>
            <a:off x="2170350" y="4913450"/>
            <a:ext cx="298243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DNA target size (bases)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A10AD-2003-BC17-7568-0413E802D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50" y="-675226"/>
            <a:ext cx="5799635" cy="579963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B5D54A3-0B8D-16AD-7D7C-5456ED9E2C25}"/>
              </a:ext>
            </a:extLst>
          </p:cNvPr>
          <p:cNvSpPr txBox="1"/>
          <p:nvPr/>
        </p:nvSpPr>
        <p:spPr>
          <a:xfrm rot="16200000">
            <a:off x="-1198191" y="1889206"/>
            <a:ext cx="298243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Computing time (seconds)</a:t>
            </a:r>
          </a:p>
        </p:txBody>
      </p:sp>
    </p:spTree>
    <p:extLst>
      <p:ext uri="{BB962C8B-B14F-4D97-AF65-F5344CB8AC3E}">
        <p14:creationId xmlns:p14="http://schemas.microsoft.com/office/powerpoint/2010/main" val="134546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3746</TotalTime>
  <Words>12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275</cp:revision>
  <cp:lastPrinted>2022-02-04T23:00:19Z</cp:lastPrinted>
  <dcterms:created xsi:type="dcterms:W3CDTF">2020-05-07T13:53:30Z</dcterms:created>
  <dcterms:modified xsi:type="dcterms:W3CDTF">2022-09-09T16:01:22Z</dcterms:modified>
</cp:coreProperties>
</file>