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A9B"/>
    <a:srgbClr val="000000"/>
    <a:srgbClr val="00F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97F22-F6C3-048C-2A6B-851A0F24AD31}" v="46" dt="2024-08-22T14:49:22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de-DE" sz="66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de-DE" sz="6600" err="1">
                <a:solidFill>
                  <a:schemeClr val="accent3">
                    <a:lumMod val="76000"/>
                  </a:schemeClr>
                </a:solidFill>
              </a:rPr>
              <a:t>Responsável</a:t>
            </a:r>
            <a:endParaRPr lang="de-DE" sz="6600">
              <a:solidFill>
                <a:schemeClr val="accent3">
                  <a:lumMod val="76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b="1" err="1">
                <a:ea typeface="+mn-lt"/>
                <a:cs typeface="+mn-lt"/>
              </a:rPr>
              <a:t>Oportunidade</a:t>
            </a:r>
            <a:r>
              <a:rPr lang="de-DE" sz="3200" b="1" dirty="0">
                <a:ea typeface="+mn-lt"/>
                <a:cs typeface="+mn-lt"/>
              </a:rPr>
              <a:t> </a:t>
            </a:r>
            <a:r>
              <a:rPr lang="de-DE" sz="3200" b="1" err="1">
                <a:ea typeface="+mn-lt"/>
                <a:cs typeface="+mn-lt"/>
              </a:rPr>
              <a:t>para</a:t>
            </a:r>
            <a:r>
              <a:rPr lang="de-DE" sz="3200" b="1" dirty="0">
                <a:ea typeface="+mn-lt"/>
                <a:cs typeface="+mn-lt"/>
              </a:rPr>
              <a:t> </a:t>
            </a:r>
            <a:r>
              <a:rPr lang="de-DE" sz="3200" b="1" err="1">
                <a:ea typeface="+mn-lt"/>
                <a:cs typeface="+mn-lt"/>
              </a:rPr>
              <a:t>Investidores</a:t>
            </a:r>
            <a:endParaRPr lang="pt-BR" sz="3200" b="1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A5AB7E-68DE-9311-804C-7AF18F2B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 err="1">
                <a:solidFill>
                  <a:srgbClr val="03AA9B"/>
                </a:solidFill>
              </a:rPr>
              <a:t>Benefícios</a:t>
            </a:r>
            <a:r>
              <a:rPr lang="en-US" sz="4100" dirty="0">
                <a:solidFill>
                  <a:srgbClr val="03AA9B"/>
                </a:solidFill>
              </a:rPr>
              <a:t> de </a:t>
            </a:r>
            <a:r>
              <a:rPr lang="en-US" sz="4100" dirty="0" err="1">
                <a:solidFill>
                  <a:srgbClr val="03AA9B"/>
                </a:solidFill>
              </a:rPr>
              <a:t>Contratar</a:t>
            </a:r>
            <a:r>
              <a:rPr lang="en-US" sz="4100" dirty="0">
                <a:solidFill>
                  <a:srgbClr val="03AA9B"/>
                </a:solidFill>
              </a:rPr>
              <a:t> </a:t>
            </a:r>
            <a:r>
              <a:rPr lang="en-US" sz="4100" dirty="0" err="1">
                <a:solidFill>
                  <a:srgbClr val="03AA9B"/>
                </a:solidFill>
              </a:rPr>
              <a:t>uma</a:t>
            </a:r>
            <a:r>
              <a:rPr lang="en-US" sz="4100" dirty="0">
                <a:solidFill>
                  <a:srgbClr val="03AA9B"/>
                </a:solidFill>
              </a:rPr>
              <a:t> </a:t>
            </a:r>
            <a:r>
              <a:rPr lang="en-US" sz="4100" dirty="0" err="1">
                <a:solidFill>
                  <a:srgbClr val="03AA9B"/>
                </a:solidFill>
              </a:rPr>
              <a:t>Limpeza</a:t>
            </a:r>
            <a:r>
              <a:rPr lang="en-US" sz="4100" dirty="0">
                <a:solidFill>
                  <a:srgbClr val="03AA9B"/>
                </a:solidFill>
              </a:rPr>
              <a:t> </a:t>
            </a:r>
            <a:r>
              <a:rPr lang="en-US" sz="4100" dirty="0" err="1">
                <a:solidFill>
                  <a:srgbClr val="03AA9B"/>
                </a:solidFill>
              </a:rPr>
              <a:t>Comercial</a:t>
            </a:r>
            <a:endParaRPr lang="en-US" sz="4100" dirty="0">
              <a:solidFill>
                <a:srgbClr val="03AA9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467EF-B749-8BEF-8B47-1BC99462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Aqui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estão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cinco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benefícios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utilizar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uma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empresa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corporativa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para o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seu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negócio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:</a:t>
            </a:r>
          </a:p>
          <a:p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Aumento</a:t>
            </a:r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 da </a:t>
            </a:r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Produtividade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: Um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ambiente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trabalho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limpo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melhora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o moral e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produtividade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dos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funcionários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,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proporcionando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um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ambiente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mais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saudável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 agradável¹.</a:t>
            </a:r>
          </a:p>
          <a:p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Redução</a:t>
            </a:r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 da </a:t>
            </a:r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Propagação</a:t>
            </a:r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Doenças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: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profissional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reduz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disseminação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germes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vírus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,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resultando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em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menos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dias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licença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médica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uma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força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trabalho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mais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saudável¹.</a:t>
            </a:r>
          </a:p>
          <a:p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Aparência</a:t>
            </a:r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Profissional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: Um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escritório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bem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mantido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cria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uma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impressão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positiva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em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clientes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visitantes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,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melhorando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reputação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sua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empresa¹.</a:t>
            </a:r>
          </a:p>
          <a:p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Economia de Custos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: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profissional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regular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pode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prolongar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vida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útil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móveis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equipamentos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escritório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,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reduzindo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necessidade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substituições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dispendiosas².</a:t>
            </a:r>
          </a:p>
          <a:p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Soluções</a:t>
            </a:r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en-US" sz="1300" b="1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b="1" err="1">
                <a:solidFill>
                  <a:schemeClr val="accent3">
                    <a:lumMod val="76000"/>
                  </a:schemeClr>
                </a:solidFill>
              </a:rPr>
              <a:t>Personalizadas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: As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empresas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corporativa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oferecem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serviços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personalizados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para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atender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às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necessidades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específicas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do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seu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negócio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,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garantindo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limpeza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e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higiene</a:t>
            </a:r>
            <a:r>
              <a:rPr lang="en-US" sz="1300" dirty="0">
                <a:solidFill>
                  <a:schemeClr val="accent3">
                    <a:lumMod val="76000"/>
                  </a:schemeClr>
                </a:solidFill>
              </a:rPr>
              <a:t> </a:t>
            </a:r>
            <a:r>
              <a:rPr lang="en-US" sz="1300" err="1">
                <a:solidFill>
                  <a:schemeClr val="accent3">
                    <a:lumMod val="76000"/>
                  </a:schemeClr>
                </a:solidFill>
              </a:rPr>
              <a:t>ótimas</a:t>
            </a:r>
            <a:endParaRPr lang="en-US" sz="1300">
              <a:solidFill>
                <a:schemeClr val="accent3">
                  <a:lumMod val="76000"/>
                </a:schemeClr>
              </a:solidFill>
            </a:endParaRPr>
          </a:p>
          <a:p>
            <a:endParaRPr lang="en-US" sz="1300" dirty="0">
              <a:solidFill>
                <a:schemeClr val="accent3">
                  <a:lumMod val="76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Espaço Reservado para Conteúdo 4" descr="Photorealistic image of a clean office. Imagem 1 de 4">
            <a:extLst>
              <a:ext uri="{FF2B5EF4-FFF2-40B4-BE49-F238E27FC236}">
                <a16:creationId xmlns:a16="http://schemas.microsoft.com/office/drawing/2014/main" id="{18636FBA-25F8-6B91-4DAD-20000B078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1" b="1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Limpeza Responsável</vt:lpstr>
      <vt:lpstr>Benefícios de Contratar uma Limpeza Comercial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33</cp:revision>
  <dcterms:created xsi:type="dcterms:W3CDTF">2024-08-22T14:32:19Z</dcterms:created>
  <dcterms:modified xsi:type="dcterms:W3CDTF">2024-08-22T17:11:22Z</dcterms:modified>
</cp:coreProperties>
</file>