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6132"/>
  </p:normalViewPr>
  <p:slideViewPr>
    <p:cSldViewPr snapToGrid="0" snapToObjects="1">
      <p:cViewPr varScale="1">
        <p:scale>
          <a:sx n="121" d="100"/>
          <a:sy n="12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D8B8F-0D8F-A88F-52AA-9B48CED2C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1B3E4-F55A-EC46-5493-77359CEE9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2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FA954-67E3-9A23-E9D9-67912A49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Instrumentenverleih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DFF1E-9A9C-0D6A-3008-4FC75023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6744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2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Paket</vt:lpstr>
      <vt:lpstr>Webprojekt</vt:lpstr>
      <vt:lpstr>Instrumentenverleih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</dc:title>
  <dc:creator>Christian Reitmeier</dc:creator>
  <cp:lastModifiedBy>Christian Reitmeier</cp:lastModifiedBy>
  <cp:revision>1</cp:revision>
  <dcterms:created xsi:type="dcterms:W3CDTF">2022-06-13T21:00:55Z</dcterms:created>
  <dcterms:modified xsi:type="dcterms:W3CDTF">2022-06-13T21:01:33Z</dcterms:modified>
</cp:coreProperties>
</file>