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748B7-2923-F94E-A3B8-DB947E25A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D856F7-7A75-524E-B0DC-928D3D6A4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98D57B-3BBC-2648-90B0-241B079C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4230-56CE-6D45-89D7-ECC91A626A87}" type="datetimeFigureOut">
              <a:rPr lang="es-ES" smtClean="0"/>
              <a:t>25/8/18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C332F9-B3C9-DE41-B508-EB2F5BD7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5951E2-65F9-BB44-A52A-28B27222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9803-7E3C-4148-8053-C68645EFAB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754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D753B-AD5E-4449-8917-41397F38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1BB035-0072-C548-A7AE-5C8D7E1B0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4DCC84-289D-A64C-A800-6B4E1F03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4230-56CE-6D45-89D7-ECC91A626A87}" type="datetimeFigureOut">
              <a:rPr lang="es-ES" smtClean="0"/>
              <a:t>25/8/18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02D54F-2D65-5D42-82A0-DDA569CF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E33435-275B-244A-8161-6B8F9203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9803-7E3C-4148-8053-C68645EFAB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430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5D8C4D-ED60-FF41-BCA3-416F5CD19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35E689-57D5-804C-AF02-793EB4EBE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A60FFA-0019-4F42-9CA3-AE639A17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4230-56CE-6D45-89D7-ECC91A626A87}" type="datetimeFigureOut">
              <a:rPr lang="es-ES" smtClean="0"/>
              <a:t>25/8/18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E5DEB2-1DB7-2A4C-897F-1D4C18BF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ABFEF6-BDBA-4444-9B5A-2AC774F9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9803-7E3C-4148-8053-C68645EFAB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44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69727-C76D-254C-A74E-0E024D42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A11457-A654-AE40-9590-F80A0D6BF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04FB4D-83DD-3948-96FB-889E4E5B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4230-56CE-6D45-89D7-ECC91A626A87}" type="datetimeFigureOut">
              <a:rPr lang="es-ES" smtClean="0"/>
              <a:t>25/8/18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77001B-536E-1948-BA23-0F943BCD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CC1864-6D18-CB45-A94E-99FD6BE8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9803-7E3C-4148-8053-C68645EFAB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84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807C5-F46C-7C49-BA2E-E5871FA7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39C67B-06EC-C940-BBFA-0FF628769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6BEFB-7D34-CC46-BBB6-6973FC3A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4230-56CE-6D45-89D7-ECC91A626A87}" type="datetimeFigureOut">
              <a:rPr lang="es-ES" smtClean="0"/>
              <a:t>25/8/18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8CA49E-811E-8E44-B58B-72561B88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1BB8CE-3020-C04F-87B2-EC83E43A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9803-7E3C-4148-8053-C68645EFAB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61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A9F65-877B-4749-BD71-A4C1EBCF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2F4591-5CCC-E74A-90F6-90DEF6F67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2994C4-FBC8-A643-9BA4-85F312F43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57A7FF-7FEA-6145-ABBB-C4AF3418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4230-56CE-6D45-89D7-ECC91A626A87}" type="datetimeFigureOut">
              <a:rPr lang="es-ES" smtClean="0"/>
              <a:t>25/8/18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23FAB3-20A2-3A41-A025-299D357B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D8050B-0630-5A43-A105-F6A10F04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9803-7E3C-4148-8053-C68645EFAB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03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0C30A-14E4-7142-930E-D781E8CC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EBB95D-4DF2-1840-A763-B86504221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BD387D-0CDE-0C4F-B005-DF5A22DF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8E7F3E-C2DD-DA43-9E27-DBDCD7372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72721D-3192-0E4F-8ABB-E5100A2D0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F9916D-3B0A-5D4B-A9B1-50B813A2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4230-56CE-6D45-89D7-ECC91A626A87}" type="datetimeFigureOut">
              <a:rPr lang="es-ES" smtClean="0"/>
              <a:t>25/8/18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2C9208-9109-AF4F-8D2C-7203FFA5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BFC796-51DC-9147-9B8B-2CEE5F7B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9803-7E3C-4148-8053-C68645EFAB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141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9385E-2F81-6A4D-B412-EF1218E7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1CF731-17A3-F549-B2EB-76C54998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4230-56CE-6D45-89D7-ECC91A626A87}" type="datetimeFigureOut">
              <a:rPr lang="es-ES" smtClean="0"/>
              <a:t>25/8/18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F3F2A5-B2E1-334B-874B-8433DA3D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4AAC9D-DA56-C045-85B3-4B9E5032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9803-7E3C-4148-8053-C68645EFAB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40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44EE57-4950-AB45-A450-72FD0452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4230-56CE-6D45-89D7-ECC91A626A87}" type="datetimeFigureOut">
              <a:rPr lang="es-ES" smtClean="0"/>
              <a:t>25/8/18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6F50DD-60B7-6648-A8C1-3DEE0733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116EFE-80E6-1B46-BA95-C87C0D9A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9803-7E3C-4148-8053-C68645EFAB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127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E5FF7-8215-4D48-AFB3-C6C48BDD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AF47EA-6216-0F4A-AD70-AC3408745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B2673E-7D18-BD4F-81DD-03B917D37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3BA0FD-C080-3440-A649-831CE7DC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4230-56CE-6D45-89D7-ECC91A626A87}" type="datetimeFigureOut">
              <a:rPr lang="es-ES" smtClean="0"/>
              <a:t>25/8/18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F9A2C2-6BAA-CD40-B132-593C2FFE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3E5D97-ECDB-FB47-AE45-DBD0DA0E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9803-7E3C-4148-8053-C68645EFAB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81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0CB2D-E88A-584B-838B-DFAF9B9C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52AAF5-E658-5E41-9426-871013B6B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7658A3-411D-3841-888C-DB306327D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D9ABF1-C1FA-FB41-9CB8-69157881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4230-56CE-6D45-89D7-ECC91A626A87}" type="datetimeFigureOut">
              <a:rPr lang="es-ES" smtClean="0"/>
              <a:t>25/8/18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1AF023-5576-C543-A38F-7DFF9858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7C8323-909A-AB47-AF82-AE859480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9803-7E3C-4148-8053-C68645EFAB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463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5E2121-692F-0D4A-93AE-87FB41082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D336B3-3238-1A4A-8EA9-432AAF1A9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03DF5F-9F5A-074C-91C4-2C12C38D8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B4230-56CE-6D45-89D7-ECC91A626A87}" type="datetimeFigureOut">
              <a:rPr lang="es-ES" smtClean="0"/>
              <a:t>25/8/18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E2E81-0B61-C642-8A95-34EEDE853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BE5E64-BBDD-6C47-A5D3-FAE9F3BB2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19803-7E3C-4148-8053-C68645EFAB0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1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66899F8-A999-954C-B46B-EDE928890863}"/>
              </a:ext>
            </a:extLst>
          </p:cNvPr>
          <p:cNvSpPr/>
          <p:nvPr/>
        </p:nvSpPr>
        <p:spPr>
          <a:xfrm>
            <a:off x="1214438" y="1071563"/>
            <a:ext cx="1357312" cy="15859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AUDITOR</a:t>
            </a: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Cod</a:t>
            </a:r>
            <a:r>
              <a:rPr lang="es-ES" dirty="0">
                <a:solidFill>
                  <a:schemeClr val="tx1"/>
                </a:solidFill>
              </a:rPr>
              <a:t> Auditor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4C3467E-E7B9-3542-8F68-F83E58752848}"/>
              </a:ext>
            </a:extLst>
          </p:cNvPr>
          <p:cNvSpPr/>
          <p:nvPr/>
        </p:nvSpPr>
        <p:spPr>
          <a:xfrm>
            <a:off x="5121274" y="2657475"/>
            <a:ext cx="1622426" cy="1585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EVALUACIONES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Id Evaluación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Resultado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A5DF756-E6AA-2544-BC86-80528EFAF9C2}"/>
              </a:ext>
            </a:extLst>
          </p:cNvPr>
          <p:cNvSpPr/>
          <p:nvPr/>
        </p:nvSpPr>
        <p:spPr>
          <a:xfrm>
            <a:off x="9615488" y="4243387"/>
            <a:ext cx="1581149" cy="20145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LOCALIZACIÓN</a:t>
            </a: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Cod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>
                <a:solidFill>
                  <a:schemeClr val="tx1"/>
                </a:solidFill>
              </a:rPr>
              <a:t>Nombre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CP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Población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Provincia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87CBD73-2A1C-D849-8467-02D2CC3D076A}"/>
              </a:ext>
            </a:extLst>
          </p:cNvPr>
          <p:cNvSpPr/>
          <p:nvPr/>
        </p:nvSpPr>
        <p:spPr>
          <a:xfrm>
            <a:off x="5121274" y="5049043"/>
            <a:ext cx="1604963" cy="15859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CUESTIONARIO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Título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992DAE8-2AA1-6A4A-B624-C5FD1161DF48}"/>
              </a:ext>
            </a:extLst>
          </p:cNvPr>
          <p:cNvSpPr/>
          <p:nvPr/>
        </p:nvSpPr>
        <p:spPr>
          <a:xfrm>
            <a:off x="1214438" y="4243387"/>
            <a:ext cx="1357312" cy="15859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OFICINA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Oficina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46077B1-5EE4-0D4A-ADB6-43F8ED21DD22}"/>
              </a:ext>
            </a:extLst>
          </p:cNvPr>
          <p:cNvSpPr/>
          <p:nvPr/>
        </p:nvSpPr>
        <p:spPr>
          <a:xfrm>
            <a:off x="5238750" y="333375"/>
            <a:ext cx="1357312" cy="15859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PROYECTO</a:t>
            </a: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Cod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royecto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8C91A70-CFEB-264C-9864-76FE9B5F771E}"/>
              </a:ext>
            </a:extLst>
          </p:cNvPr>
          <p:cNvSpPr/>
          <p:nvPr/>
        </p:nvSpPr>
        <p:spPr>
          <a:xfrm>
            <a:off x="9839325" y="1071563"/>
            <a:ext cx="1357312" cy="15859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TIEMPO</a:t>
            </a: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Dia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>
                <a:solidFill>
                  <a:schemeClr val="tx1"/>
                </a:solidFill>
              </a:rPr>
              <a:t>Mes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Año</a:t>
            </a:r>
          </a:p>
        </p:txBody>
      </p:sp>
      <p:cxnSp>
        <p:nvCxnSpPr>
          <p:cNvPr id="14" name="Conector angular 13">
            <a:extLst>
              <a:ext uri="{FF2B5EF4-FFF2-40B4-BE49-F238E27FC236}">
                <a16:creationId xmlns:a16="http://schemas.microsoft.com/office/drawing/2014/main" id="{BDBCAC50-1968-B04E-9732-D921A0474C0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726237" y="1864519"/>
            <a:ext cx="3113088" cy="12287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>
            <a:extLst>
              <a:ext uri="{FF2B5EF4-FFF2-40B4-BE49-F238E27FC236}">
                <a16:creationId xmlns:a16="http://schemas.microsoft.com/office/drawing/2014/main" id="{3AF9AEDD-C0FD-4848-924A-6E525035D25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743700" y="3831431"/>
            <a:ext cx="2871788" cy="1419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>
            <a:extLst>
              <a:ext uri="{FF2B5EF4-FFF2-40B4-BE49-F238E27FC236}">
                <a16:creationId xmlns:a16="http://schemas.microsoft.com/office/drawing/2014/main" id="{2D015A6C-3DE2-8641-A4BA-9FE40CECA68F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522119" y="4632325"/>
            <a:ext cx="799307" cy="21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>
            <a:extLst>
              <a:ext uri="{FF2B5EF4-FFF2-40B4-BE49-F238E27FC236}">
                <a16:creationId xmlns:a16="http://schemas.microsoft.com/office/drawing/2014/main" id="{6C80787D-3390-E545-909D-4931E2D007DE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rot="16200000" flipV="1">
            <a:off x="5555853" y="2280840"/>
            <a:ext cx="738188" cy="150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>
            <a:extLst>
              <a:ext uri="{FF2B5EF4-FFF2-40B4-BE49-F238E27FC236}">
                <a16:creationId xmlns:a16="http://schemas.microsoft.com/office/drawing/2014/main" id="{51735E5D-8E26-1440-9A68-88D6C5706056}"/>
              </a:ext>
            </a:extLst>
          </p:cNvPr>
          <p:cNvCxnSpPr>
            <a:cxnSpLocks/>
            <a:endCxn id="5" idx="3"/>
          </p:cNvCxnSpPr>
          <p:nvPr/>
        </p:nvCxnSpPr>
        <p:spPr>
          <a:xfrm rot="10800000">
            <a:off x="2571751" y="1864520"/>
            <a:ext cx="2536825" cy="12287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>
            <a:extLst>
              <a:ext uri="{FF2B5EF4-FFF2-40B4-BE49-F238E27FC236}">
                <a16:creationId xmlns:a16="http://schemas.microsoft.com/office/drawing/2014/main" id="{A3729B7E-95D1-5440-958F-4590AB83D2AB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 flipV="1">
            <a:off x="2571751" y="3831431"/>
            <a:ext cx="2528095" cy="1204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15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D8ED2DF-C249-4747-A31C-CA3770099C22}"/>
              </a:ext>
            </a:extLst>
          </p:cNvPr>
          <p:cNvSpPr/>
          <p:nvPr/>
        </p:nvSpPr>
        <p:spPr>
          <a:xfrm>
            <a:off x="1214438" y="1071563"/>
            <a:ext cx="1357312" cy="15859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AUDITOR</a:t>
            </a:r>
          </a:p>
          <a:p>
            <a:pPr algn="ctr"/>
            <a:r>
              <a:rPr lang="es-ES" dirty="0">
                <a:solidFill>
                  <a:srgbClr val="FF0000"/>
                </a:solidFill>
              </a:rPr>
              <a:t>Id Auditor</a:t>
            </a: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Cod</a:t>
            </a:r>
            <a:r>
              <a:rPr lang="es-ES" dirty="0">
                <a:solidFill>
                  <a:schemeClr val="tx1"/>
                </a:solidFill>
              </a:rPr>
              <a:t> Auditor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897797-B038-B74E-A05A-54E453E35954}"/>
              </a:ext>
            </a:extLst>
          </p:cNvPr>
          <p:cNvSpPr/>
          <p:nvPr/>
        </p:nvSpPr>
        <p:spPr>
          <a:xfrm>
            <a:off x="5121274" y="2200275"/>
            <a:ext cx="1622426" cy="2586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EVALUACIONES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Id Evaluación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Resultado</a:t>
            </a:r>
          </a:p>
          <a:p>
            <a:pPr algn="ctr"/>
            <a:r>
              <a:rPr lang="es-ES" dirty="0">
                <a:solidFill>
                  <a:srgbClr val="FF0000"/>
                </a:solidFill>
              </a:rPr>
              <a:t>Id Localización</a:t>
            </a:r>
          </a:p>
          <a:p>
            <a:pPr algn="ctr"/>
            <a:r>
              <a:rPr lang="es-ES" dirty="0">
                <a:solidFill>
                  <a:srgbClr val="FF0000"/>
                </a:solidFill>
              </a:rPr>
              <a:t>Id Oficina</a:t>
            </a:r>
          </a:p>
          <a:p>
            <a:pPr algn="ctr"/>
            <a:r>
              <a:rPr lang="es-ES" dirty="0">
                <a:solidFill>
                  <a:srgbClr val="FF0000"/>
                </a:solidFill>
              </a:rPr>
              <a:t>Id Proyecto</a:t>
            </a:r>
          </a:p>
          <a:p>
            <a:pPr algn="ctr"/>
            <a:r>
              <a:rPr lang="es-ES" dirty="0">
                <a:solidFill>
                  <a:srgbClr val="FF0000"/>
                </a:solidFill>
              </a:rPr>
              <a:t>Id Tiempo</a:t>
            </a:r>
          </a:p>
          <a:p>
            <a:pPr algn="ctr"/>
            <a:r>
              <a:rPr lang="es-ES" dirty="0">
                <a:solidFill>
                  <a:srgbClr val="FF0000"/>
                </a:solidFill>
              </a:rPr>
              <a:t>Id Auditor</a:t>
            </a:r>
          </a:p>
          <a:p>
            <a:pPr algn="ctr"/>
            <a:r>
              <a:rPr lang="es-ES" dirty="0">
                <a:solidFill>
                  <a:srgbClr val="FF0000"/>
                </a:solidFill>
              </a:rPr>
              <a:t>Id Cuestionario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1FC3B72-C5B0-3047-90F7-AB22694569FC}"/>
              </a:ext>
            </a:extLst>
          </p:cNvPr>
          <p:cNvSpPr/>
          <p:nvPr/>
        </p:nvSpPr>
        <p:spPr>
          <a:xfrm>
            <a:off x="9615488" y="4243386"/>
            <a:ext cx="1785937" cy="20145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LOCALIZACIÓN</a:t>
            </a:r>
          </a:p>
          <a:p>
            <a:pPr algn="ctr"/>
            <a:r>
              <a:rPr lang="es-ES" dirty="0">
                <a:solidFill>
                  <a:srgbClr val="FF0000"/>
                </a:solidFill>
              </a:rPr>
              <a:t>Id Localización</a:t>
            </a: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Cod</a:t>
            </a:r>
            <a:r>
              <a:rPr lang="es-ES" dirty="0">
                <a:solidFill>
                  <a:schemeClr val="tx1"/>
                </a:solidFill>
              </a:rPr>
              <a:t> Localización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Nombre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CP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Población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Provincia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F2E38EF-2807-144F-97AC-E43F4053F650}"/>
              </a:ext>
            </a:extLst>
          </p:cNvPr>
          <p:cNvSpPr/>
          <p:nvPr/>
        </p:nvSpPr>
        <p:spPr>
          <a:xfrm>
            <a:off x="5121274" y="5049043"/>
            <a:ext cx="1604963" cy="15859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CUESTIONARIO</a:t>
            </a:r>
          </a:p>
          <a:p>
            <a:pPr algn="ctr"/>
            <a:r>
              <a:rPr lang="es-ES" dirty="0">
                <a:solidFill>
                  <a:srgbClr val="FF0000"/>
                </a:solidFill>
              </a:rPr>
              <a:t>Id Cuestionario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Título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425C200-CCE9-7542-BE93-61CC96B84F32}"/>
              </a:ext>
            </a:extLst>
          </p:cNvPr>
          <p:cNvSpPr/>
          <p:nvPr/>
        </p:nvSpPr>
        <p:spPr>
          <a:xfrm>
            <a:off x="1214438" y="4243387"/>
            <a:ext cx="1357312" cy="15859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OFICINA</a:t>
            </a:r>
          </a:p>
          <a:p>
            <a:pPr algn="ctr"/>
            <a:r>
              <a:rPr lang="es-ES" dirty="0">
                <a:solidFill>
                  <a:srgbClr val="FF0000"/>
                </a:solidFill>
              </a:rPr>
              <a:t>Id Oficina</a:t>
            </a: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Cod</a:t>
            </a:r>
            <a:r>
              <a:rPr lang="es-ES" dirty="0">
                <a:solidFill>
                  <a:schemeClr val="tx1"/>
                </a:solidFill>
              </a:rPr>
              <a:t> Oficina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8F1A205-F46E-584B-A39F-9A55062AA054}"/>
              </a:ext>
            </a:extLst>
          </p:cNvPr>
          <p:cNvSpPr/>
          <p:nvPr/>
        </p:nvSpPr>
        <p:spPr>
          <a:xfrm>
            <a:off x="5238750" y="333375"/>
            <a:ext cx="1357312" cy="15859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PROYECTO</a:t>
            </a:r>
          </a:p>
          <a:p>
            <a:pPr algn="ctr"/>
            <a:r>
              <a:rPr lang="es-ES" dirty="0">
                <a:solidFill>
                  <a:srgbClr val="FF0000"/>
                </a:solidFill>
              </a:rPr>
              <a:t>Id Proyecto</a:t>
            </a: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Cod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royecto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FE047EF-D289-C04F-86F1-701C8DF1A8E0}"/>
              </a:ext>
            </a:extLst>
          </p:cNvPr>
          <p:cNvSpPr/>
          <p:nvPr/>
        </p:nvSpPr>
        <p:spPr>
          <a:xfrm>
            <a:off x="9839325" y="1071563"/>
            <a:ext cx="1357312" cy="15859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TIEMPO</a:t>
            </a:r>
          </a:p>
          <a:p>
            <a:pPr algn="ctr"/>
            <a:r>
              <a:rPr lang="es-ES" dirty="0">
                <a:solidFill>
                  <a:srgbClr val="FF0000"/>
                </a:solidFill>
              </a:rPr>
              <a:t>Id Tiempo</a:t>
            </a: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Dia</a:t>
            </a:r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>
                <a:solidFill>
                  <a:schemeClr val="tx1"/>
                </a:solidFill>
              </a:rPr>
              <a:t>Mes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Año</a:t>
            </a:r>
          </a:p>
        </p:txBody>
      </p:sp>
      <p:cxnSp>
        <p:nvCxnSpPr>
          <p:cNvPr id="9" name="Conector angular 8">
            <a:extLst>
              <a:ext uri="{FF2B5EF4-FFF2-40B4-BE49-F238E27FC236}">
                <a16:creationId xmlns:a16="http://schemas.microsoft.com/office/drawing/2014/main" id="{7E73FCFC-49FF-DE4A-8A57-EFFB451D2F8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726237" y="1864519"/>
            <a:ext cx="3113088" cy="12287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r 9">
            <a:extLst>
              <a:ext uri="{FF2B5EF4-FFF2-40B4-BE49-F238E27FC236}">
                <a16:creationId xmlns:a16="http://schemas.microsoft.com/office/drawing/2014/main" id="{F4E6DF5C-3D71-C948-A636-04ED5FC4CB7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743700" y="3831431"/>
            <a:ext cx="2871788" cy="1419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r 10">
            <a:extLst>
              <a:ext uri="{FF2B5EF4-FFF2-40B4-BE49-F238E27FC236}">
                <a16:creationId xmlns:a16="http://schemas.microsoft.com/office/drawing/2014/main" id="{C44E8B30-60F7-3E4E-91F7-73D60098BE14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5793585" y="4903791"/>
            <a:ext cx="256381" cy="214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r 11">
            <a:extLst>
              <a:ext uri="{FF2B5EF4-FFF2-40B4-BE49-F238E27FC236}">
                <a16:creationId xmlns:a16="http://schemas.microsoft.com/office/drawing/2014/main" id="{61E33E6E-BC68-DE4E-AF61-8D8B393055F1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rot="16200000" flipV="1">
            <a:off x="5784453" y="2052240"/>
            <a:ext cx="280988" cy="150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r 12">
            <a:extLst>
              <a:ext uri="{FF2B5EF4-FFF2-40B4-BE49-F238E27FC236}">
                <a16:creationId xmlns:a16="http://schemas.microsoft.com/office/drawing/2014/main" id="{070B9BD8-B72A-F248-833B-0B411E812866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>
            <a:off x="2571751" y="1864520"/>
            <a:ext cx="2536825" cy="12287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>
            <a:extLst>
              <a:ext uri="{FF2B5EF4-FFF2-40B4-BE49-F238E27FC236}">
                <a16:creationId xmlns:a16="http://schemas.microsoft.com/office/drawing/2014/main" id="{66E4CA22-5BE9-7448-AD1C-0BD02F592ED1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2571751" y="3831431"/>
            <a:ext cx="2528095" cy="1204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003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74</Words>
  <Application>Microsoft Macintosh PowerPoint</Application>
  <PresentationFormat>Panorámica</PresentationFormat>
  <Paragraphs>54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3</cp:revision>
  <dcterms:created xsi:type="dcterms:W3CDTF">2018-08-25T20:33:11Z</dcterms:created>
  <dcterms:modified xsi:type="dcterms:W3CDTF">2018-08-25T20:55:25Z</dcterms:modified>
</cp:coreProperties>
</file>