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A1029-D5EE-714F-B9F2-EB4965ED1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2E7D6A-2B12-D745-AF41-0979465E0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EB0DE0-4EE7-B849-82EE-A3AAAA84F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33F4-A399-1E4B-A029-B0A703C58948}" type="datetimeFigureOut">
              <a:rPr lang="es-ES" smtClean="0"/>
              <a:t>24/8/18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DC9A06-AF65-4F46-9FA8-2A045524A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0EF35F-9B9A-7D46-9A63-D014A646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6730-463D-EA4C-A1A1-B24DC1BCE2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3668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E9026-195F-D249-8E5B-B4ED1C3F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81E1D3-6A45-5C46-B997-02854A1AF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27786C-3FBA-4F47-8108-A5387753D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33F4-A399-1E4B-A029-B0A703C58948}" type="datetimeFigureOut">
              <a:rPr lang="es-ES" smtClean="0"/>
              <a:t>24/8/18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95938A-F33B-C946-87FA-4A22B510B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CF11EF-BA92-D04D-B0B5-6563AACB7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6730-463D-EA4C-A1A1-B24DC1BCE2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315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DCB169-6128-F842-9FC5-FD2DDF6E4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0ED560-A8CD-114F-80F9-8564A7C25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B3ABF0-5A2D-654B-872B-79915A56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33F4-A399-1E4B-A029-B0A703C58948}" type="datetimeFigureOut">
              <a:rPr lang="es-ES" smtClean="0"/>
              <a:t>24/8/18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5DFDB0-92A3-6A4D-867F-A027B7CF0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523EE3-744A-F54B-A4DA-884820D2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6730-463D-EA4C-A1A1-B24DC1BCE2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220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FC2CB-BCA9-A64E-B4E5-8F5DE88DC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4B2748-2A20-434E-BF26-B05895D00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0A9330-7949-BF4A-9395-ECD54AE5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33F4-A399-1E4B-A029-B0A703C58948}" type="datetimeFigureOut">
              <a:rPr lang="es-ES" smtClean="0"/>
              <a:t>24/8/18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E9148C-4D7E-CE4E-B3C8-E9786DC7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59DD40-498B-B340-91F9-ABC25046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6730-463D-EA4C-A1A1-B24DC1BCE2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107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D6EB5-8DE5-2B4B-BA90-6BF1DDB24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EF32AF-6680-1646-ADA4-5AC25A667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BBFEA1-3830-5444-8957-B6950C20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33F4-A399-1E4B-A029-B0A703C58948}" type="datetimeFigureOut">
              <a:rPr lang="es-ES" smtClean="0"/>
              <a:t>24/8/18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C210FB-7679-9B48-8738-4715C4697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D5CCC6-4B83-444D-957C-5F1EC7C7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6730-463D-EA4C-A1A1-B24DC1BCE2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929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4E5A2-785A-214F-B8F3-31928710A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438B5E-B229-A743-B477-406D29215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B5DB82-638F-E949-86C6-E6B41442E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F4EC2C-EFAE-DC45-B28C-3D8AFBC5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33F4-A399-1E4B-A029-B0A703C58948}" type="datetimeFigureOut">
              <a:rPr lang="es-ES" smtClean="0"/>
              <a:t>24/8/18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4E89C5-7179-4741-9307-9592C086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F72CB2-134E-9E4C-AE6E-0912EC413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6730-463D-EA4C-A1A1-B24DC1BCE2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294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19D24-FB5F-B04E-87C0-EFB80F861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DEBA11-954D-6448-B52E-F3B7D6F50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3CF686-DEBC-DF48-81C4-ADF432176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0167814-3164-7E4A-9531-7CB0352BE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EE62DE8-8FB6-584C-AEA8-8DD0B2531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7E19CD-7A67-5A4A-BFB9-4BA7AD8AE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33F4-A399-1E4B-A029-B0A703C58948}" type="datetimeFigureOut">
              <a:rPr lang="es-ES" smtClean="0"/>
              <a:t>24/8/18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B98EBA3-E010-4C42-90CA-54395065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D463CFD-EFD0-6346-A76D-228F66FA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6730-463D-EA4C-A1A1-B24DC1BCE2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535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E64F5-9EBB-3041-A954-7700939B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AB29755-4099-6A4B-A990-8F81F73A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33F4-A399-1E4B-A029-B0A703C58948}" type="datetimeFigureOut">
              <a:rPr lang="es-ES" smtClean="0"/>
              <a:t>24/8/18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33FBC7-6A86-5444-857E-1E88B229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D5AD936-3D5E-484A-A462-530DF108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6730-463D-EA4C-A1A1-B24DC1BCE2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919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D36DE76-3078-344C-86A0-4E6DB0A5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33F4-A399-1E4B-A029-B0A703C58948}" type="datetimeFigureOut">
              <a:rPr lang="es-ES" smtClean="0"/>
              <a:t>24/8/18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A0F9EFD-F4B4-C148-9662-97183B2A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AFD18A-56FF-A04A-ACF4-48B54523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6730-463D-EA4C-A1A1-B24DC1BCE2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443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0329F-D0B4-3F42-BA12-2E03848D0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11F418-BE58-9F43-B578-0B915E569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960991-6BF3-0744-A448-95115B769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B8D206-DD71-6F4E-91E2-4C7AF4BB5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33F4-A399-1E4B-A029-B0A703C58948}" type="datetimeFigureOut">
              <a:rPr lang="es-ES" smtClean="0"/>
              <a:t>24/8/18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E3C16E-3CEB-EE44-9CB7-C028E65E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780418-1131-C64E-A84F-FC0573B5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6730-463D-EA4C-A1A1-B24DC1BCE2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468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0648D-4F54-044D-B7C1-15C423BE8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00329D7-2B1E-8C4F-A1BB-674087B6C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FF3789-BBE1-2E48-B09D-277C0D645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FED457-7120-8A45-990A-98CDD357F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33F4-A399-1E4B-A029-B0A703C58948}" type="datetimeFigureOut">
              <a:rPr lang="es-ES" smtClean="0"/>
              <a:t>24/8/18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26483C-2A97-5543-983A-5E929709F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A18507-BF26-F74B-8D1A-491EF87C1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6730-463D-EA4C-A1A1-B24DC1BCE2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28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A2DB2D0-8BCA-2040-8A81-91DD4BF83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3B5C84-EBCE-8E49-978D-28108275E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C9B44B-6AD5-0A47-931B-DB4B03E20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F33F4-A399-1E4B-A029-B0A703C58948}" type="datetimeFigureOut">
              <a:rPr lang="es-ES" smtClean="0"/>
              <a:t>24/8/18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53203E-E6EC-444E-8883-A9509285C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B7C7CA-D5D2-9442-B53B-7A6260A64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96730-463D-EA4C-A1A1-B24DC1BCE2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3807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6E65D32-1827-0C45-9303-02F9009E118A}"/>
              </a:ext>
            </a:extLst>
          </p:cNvPr>
          <p:cNvSpPr/>
          <p:nvPr/>
        </p:nvSpPr>
        <p:spPr>
          <a:xfrm>
            <a:off x="442908" y="2228850"/>
            <a:ext cx="938211" cy="100012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Extraer fuentes</a:t>
            </a: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A84DC93C-E6B3-634D-A597-F2DF4EC1A95D}"/>
              </a:ext>
            </a:extLst>
          </p:cNvPr>
          <p:cNvSpPr/>
          <p:nvPr/>
        </p:nvSpPr>
        <p:spPr>
          <a:xfrm>
            <a:off x="1854993" y="2143124"/>
            <a:ext cx="1228725" cy="1171575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Correcta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6C370CB-D3A7-7049-953F-59F1810CC010}"/>
              </a:ext>
            </a:extLst>
          </p:cNvPr>
          <p:cNvSpPr/>
          <p:nvPr/>
        </p:nvSpPr>
        <p:spPr>
          <a:xfrm>
            <a:off x="3424235" y="2228850"/>
            <a:ext cx="1443037" cy="100012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Transformar</a:t>
            </a:r>
          </a:p>
        </p:txBody>
      </p:sp>
      <p:sp>
        <p:nvSpPr>
          <p:cNvPr id="7" name="Rombo 6">
            <a:extLst>
              <a:ext uri="{FF2B5EF4-FFF2-40B4-BE49-F238E27FC236}">
                <a16:creationId xmlns:a16="http://schemas.microsoft.com/office/drawing/2014/main" id="{827E3AC7-31BF-7347-B78A-917C1050E9CB}"/>
              </a:ext>
            </a:extLst>
          </p:cNvPr>
          <p:cNvSpPr/>
          <p:nvPr/>
        </p:nvSpPr>
        <p:spPr>
          <a:xfrm>
            <a:off x="5181592" y="2143124"/>
            <a:ext cx="1228725" cy="1171575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Correcta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EB08083-9E42-4940-B2B9-650789E4630C}"/>
              </a:ext>
            </a:extLst>
          </p:cNvPr>
          <p:cNvSpPr/>
          <p:nvPr/>
        </p:nvSpPr>
        <p:spPr>
          <a:xfrm>
            <a:off x="6924672" y="2228850"/>
            <a:ext cx="1443037" cy="100012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Cargar DW</a:t>
            </a:r>
          </a:p>
        </p:txBody>
      </p:sp>
      <p:sp>
        <p:nvSpPr>
          <p:cNvPr id="9" name="Rombo 8">
            <a:extLst>
              <a:ext uri="{FF2B5EF4-FFF2-40B4-BE49-F238E27FC236}">
                <a16:creationId xmlns:a16="http://schemas.microsoft.com/office/drawing/2014/main" id="{C2DFF385-7666-6747-8493-AD6104530A42}"/>
              </a:ext>
            </a:extLst>
          </p:cNvPr>
          <p:cNvSpPr/>
          <p:nvPr/>
        </p:nvSpPr>
        <p:spPr>
          <a:xfrm>
            <a:off x="8882055" y="2143124"/>
            <a:ext cx="1228725" cy="1171575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Correcta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4B8AABC-D06C-3441-A67B-1799C74748EC}"/>
              </a:ext>
            </a:extLst>
          </p:cNvPr>
          <p:cNvSpPr/>
          <p:nvPr/>
        </p:nvSpPr>
        <p:spPr>
          <a:xfrm>
            <a:off x="10625126" y="2228850"/>
            <a:ext cx="1038227" cy="100012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Terminar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42FE71A-E7A8-1942-B6DE-3111D77D7C96}"/>
              </a:ext>
            </a:extLst>
          </p:cNvPr>
          <p:cNvSpPr/>
          <p:nvPr/>
        </p:nvSpPr>
        <p:spPr>
          <a:xfrm>
            <a:off x="5253033" y="4281489"/>
            <a:ext cx="1097756" cy="100012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Abortar por error</a:t>
            </a:r>
          </a:p>
        </p:txBody>
      </p:sp>
      <p:cxnSp>
        <p:nvCxnSpPr>
          <p:cNvPr id="15" name="Conector angular 14">
            <a:extLst>
              <a:ext uri="{FF2B5EF4-FFF2-40B4-BE49-F238E27FC236}">
                <a16:creationId xmlns:a16="http://schemas.microsoft.com/office/drawing/2014/main" id="{22C220F3-BE6F-8341-BB2B-9D7C04505C5D}"/>
              </a:ext>
            </a:extLst>
          </p:cNvPr>
          <p:cNvCxnSpPr>
            <a:cxnSpLocks/>
            <a:stCxn id="5" idx="2"/>
            <a:endCxn id="11" idx="1"/>
          </p:cNvCxnSpPr>
          <p:nvPr/>
        </p:nvCxnSpPr>
        <p:spPr>
          <a:xfrm rot="16200000" flipH="1">
            <a:off x="3127768" y="2656286"/>
            <a:ext cx="1466853" cy="27836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>
            <a:extLst>
              <a:ext uri="{FF2B5EF4-FFF2-40B4-BE49-F238E27FC236}">
                <a16:creationId xmlns:a16="http://schemas.microsoft.com/office/drawing/2014/main" id="{C7B5797D-5937-B64B-BD51-A117C90286FF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>
          <a:xfrm rot="5400000">
            <a:off x="7190178" y="2475311"/>
            <a:ext cx="1466853" cy="3145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r 25">
            <a:extLst>
              <a:ext uri="{FF2B5EF4-FFF2-40B4-BE49-F238E27FC236}">
                <a16:creationId xmlns:a16="http://schemas.microsoft.com/office/drawing/2014/main" id="{C4C65F83-E1E0-6A45-A0EA-C545207ACA4A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381119" y="2728912"/>
            <a:ext cx="47387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r 27">
            <a:extLst>
              <a:ext uri="{FF2B5EF4-FFF2-40B4-BE49-F238E27FC236}">
                <a16:creationId xmlns:a16="http://schemas.microsoft.com/office/drawing/2014/main" id="{F377AA79-22BE-0645-8196-3499B84F48D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083718" y="2728912"/>
            <a:ext cx="34051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r 29">
            <a:extLst>
              <a:ext uri="{FF2B5EF4-FFF2-40B4-BE49-F238E27FC236}">
                <a16:creationId xmlns:a16="http://schemas.microsoft.com/office/drawing/2014/main" id="{33EC0A81-87A5-8C4C-8DE6-12FE0CE54FD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867272" y="2728912"/>
            <a:ext cx="31432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>
            <a:extLst>
              <a:ext uri="{FF2B5EF4-FFF2-40B4-BE49-F238E27FC236}">
                <a16:creationId xmlns:a16="http://schemas.microsoft.com/office/drawing/2014/main" id="{8766B180-9D55-204C-A604-C19B7D589934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410317" y="2728912"/>
            <a:ext cx="51435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angular 34">
            <a:extLst>
              <a:ext uri="{FF2B5EF4-FFF2-40B4-BE49-F238E27FC236}">
                <a16:creationId xmlns:a16="http://schemas.microsoft.com/office/drawing/2014/main" id="{BD9999A5-69E8-DE45-8868-5A575F9EF715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8367709" y="2728912"/>
            <a:ext cx="51434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angular 36">
            <a:extLst>
              <a:ext uri="{FF2B5EF4-FFF2-40B4-BE49-F238E27FC236}">
                <a16:creationId xmlns:a16="http://schemas.microsoft.com/office/drawing/2014/main" id="{3CC07102-2002-DE4A-9C9D-1E88F148646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10110780" y="2728912"/>
            <a:ext cx="51434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r 45">
            <a:extLst>
              <a:ext uri="{FF2B5EF4-FFF2-40B4-BE49-F238E27FC236}">
                <a16:creationId xmlns:a16="http://schemas.microsoft.com/office/drawing/2014/main" id="{B07865C7-0820-B940-B669-55F75F224722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16200000" flipH="1">
            <a:off x="5315538" y="3795116"/>
            <a:ext cx="966790" cy="59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B5929D0E-B5D4-394B-9B7A-1BA8E28D8915}"/>
              </a:ext>
            </a:extLst>
          </p:cNvPr>
          <p:cNvSpPr txBox="1"/>
          <p:nvPr/>
        </p:nvSpPr>
        <p:spPr>
          <a:xfrm>
            <a:off x="9560584" y="3814761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78C01BC1-8270-BC43-9879-BFDF430BA2A7}"/>
              </a:ext>
            </a:extLst>
          </p:cNvPr>
          <p:cNvSpPr txBox="1"/>
          <p:nvPr/>
        </p:nvSpPr>
        <p:spPr>
          <a:xfrm>
            <a:off x="2470410" y="363009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F62B940F-DE79-6F4D-A934-70843244035C}"/>
              </a:ext>
            </a:extLst>
          </p:cNvPr>
          <p:cNvSpPr txBox="1"/>
          <p:nvPr/>
        </p:nvSpPr>
        <p:spPr>
          <a:xfrm>
            <a:off x="5945848" y="361449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89090A2E-3DBF-9B41-968E-F4C22A6753D1}"/>
              </a:ext>
            </a:extLst>
          </p:cNvPr>
          <p:cNvSpPr txBox="1"/>
          <p:nvPr/>
        </p:nvSpPr>
        <p:spPr>
          <a:xfrm>
            <a:off x="3038475" y="237755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SI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AF1A9D39-4CE5-FA41-BCD3-BDF7E6BEDB5C}"/>
              </a:ext>
            </a:extLst>
          </p:cNvPr>
          <p:cNvSpPr txBox="1"/>
          <p:nvPr/>
        </p:nvSpPr>
        <p:spPr>
          <a:xfrm>
            <a:off x="6492090" y="237755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SI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BDD3E3EE-021C-0740-9B7C-4AB9233063DB}"/>
              </a:ext>
            </a:extLst>
          </p:cNvPr>
          <p:cNvSpPr txBox="1"/>
          <p:nvPr/>
        </p:nvSpPr>
        <p:spPr>
          <a:xfrm>
            <a:off x="10231713" y="2378627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SI</a:t>
            </a:r>
          </a:p>
        </p:txBody>
      </p:sp>
    </p:spTree>
    <p:extLst>
      <p:ext uri="{BB962C8B-B14F-4D97-AF65-F5344CB8AC3E}">
        <p14:creationId xmlns:p14="http://schemas.microsoft.com/office/powerpoint/2010/main" val="22039856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18</Words>
  <Application>Microsoft Macintosh PowerPoint</Application>
  <PresentationFormat>Panorámica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Usuario de Microsoft Office</cp:lastModifiedBy>
  <cp:revision>3</cp:revision>
  <dcterms:created xsi:type="dcterms:W3CDTF">2018-08-24T15:20:15Z</dcterms:created>
  <dcterms:modified xsi:type="dcterms:W3CDTF">2018-08-24T21:31:15Z</dcterms:modified>
</cp:coreProperties>
</file>