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907E-100C-EE48-A7CC-9CE8AC2E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37684-A61F-DB45-87B9-6302D0582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6EF55-66C3-D447-96C0-D89804F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AB2921-AC93-7048-87E1-17AEF3EF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72503-E0C2-9445-BC7D-9973932E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3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8724-B8C3-0249-976C-9533D3E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A768E-3B78-224D-B5A7-9A42945E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9A01A-041E-234A-A4FC-3CB40696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B675B-1914-F745-9A76-CB664F0A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E9305-987A-8847-88B2-67190184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7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BA5FD5-DCB0-DF48-AE1D-B201A61A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EDFE5A-66AE-D24B-8E3E-40FD64DF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0CB3A-5B44-674E-AB02-881A8942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6F45C-B447-3E4F-BAC3-F22CB6D3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99CB5-4B0B-9B47-83FD-18A6049A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727C-CAED-8841-9902-B371D3D3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75E63-BC81-4F46-B4F8-A84C67AE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82069-E49B-F541-B58A-913F2707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2D4A8-72EF-9044-920C-505C3DC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3673B-0101-9146-BBEF-28E8EB2D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8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CD554-1CCD-F14C-994E-0AFF49C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C7FB3-9768-0245-B585-E80882EA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9B097-24F0-684C-AD2C-DF8A6BD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AB374-E48E-674E-92A2-F567E5F6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23EB3-2A1D-2143-9CC5-5E4537F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1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E73A-5BE6-1F40-B0A7-32D26737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FC36-65B3-764F-8E55-7653DEC06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831A76-9FA0-EF4E-B572-56F8D217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AD636-6CA7-D743-A218-F715F5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1A8C5-D052-1945-8C35-A0EE0D6F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67B87-D3AE-2745-9BF1-82D6EB0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48098-E413-4847-80CD-4DDBF752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D580C-BFED-BE44-9E25-D61D4842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F2016-AABF-7844-9366-C5CD5B52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04B0FB-8C1D-9E40-A1F9-D5F3F5173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06D636-31D6-7647-96E3-20D395FF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DF01D3-C377-E746-813B-0F39FDE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B35BCF-0C00-7C4C-99A2-27D12584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D613B3-A394-2742-AE3B-2D66F97E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7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FA247-F9EC-1A41-950E-4AF5E2FD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9262A9-36F5-3244-B2D4-C61A6887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F27BFC-E95D-5A4C-844C-9A3359EE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044A9-5BE1-8947-8548-A7A46BC7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76F2B3-6F12-9643-8294-1FE5151B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486ECE-2EA9-AD43-9596-2A30BCB6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F37C9-4553-624B-A2B4-678634B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D1A3D-B653-8141-87F0-66D1107A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4E165-8849-A349-B5B4-039E0BB3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6F44A-78EE-E94B-BE81-58822E2E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B86A0-F806-A144-B36B-D3977F86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87BE-87CC-1B48-B00B-33323034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5181BC-1040-574E-9E90-CEF20D5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08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A1EF-3374-5542-9F7B-94DF153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EA0E23-3F2A-854B-8A9F-172C8929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CBBFD2-6326-4C4B-B151-886BD9A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DB18B-B12F-BD4A-B3A7-BB82EE5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5B613-3734-AB4F-83B3-AB1D290B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0E31D-7614-3A4C-B347-3FA49A88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4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E0B9DA-863F-1A47-BB94-83DCDCA5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A0435-ABFE-C346-8C1A-71A7763A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F1A0-F77A-474D-9C74-BE9C8B994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414C-30D6-AB49-85CC-57920BA4FA1F}" type="datetimeFigureOut">
              <a:rPr lang="es-ES" smtClean="0"/>
              <a:t>12/12/18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1D679-8CEC-8144-B53E-FAEBE94A9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9CE87-EF99-AE4B-8AAA-DAF080F5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97A6-8076-2B46-9804-4F79CEA397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5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7FAFC3-8AE6-A540-A0A1-D49CDF75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1014412"/>
            <a:ext cx="575733" cy="485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495FD84-7154-7B48-A815-A1D3474B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738313"/>
            <a:ext cx="575732" cy="4857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4C7EE5-51D2-A24E-910F-04CFAB3F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709863"/>
            <a:ext cx="575732" cy="4857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86BA59-7F51-4741-ACD5-4177E1F3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3509962"/>
            <a:ext cx="581377" cy="490537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99FAA13-AC16-D049-A7A5-F7D463A5E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00" y="862013"/>
            <a:ext cx="1219200" cy="12192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8DEADB3-C148-8143-B6A4-546CBB3D8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00" y="2633663"/>
            <a:ext cx="1219200" cy="1219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D8AD22B-2C87-0E4A-92F6-B67D535DF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08" y="4049755"/>
            <a:ext cx="511967" cy="5119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D2A5210-EE5D-1749-AA7B-B7C647C33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931" y="5285339"/>
            <a:ext cx="597699" cy="5976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3F25498-BAC1-FE45-87F9-A1724DBC6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630" y="4095922"/>
            <a:ext cx="1295400" cy="12954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E7B327F-1438-9943-BE0F-C002EC64F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720" y="4400365"/>
            <a:ext cx="709971" cy="70997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424E08E-FBBE-4F4A-9424-4C9E2127A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4706" y="1014412"/>
            <a:ext cx="4072223" cy="178606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6088B52-653B-2A4D-9E40-CFAA3600FD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0586" y="3852863"/>
            <a:ext cx="1804977" cy="180497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7359DFA-7780-2F47-AE40-EBED15E630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965" y="4677123"/>
            <a:ext cx="1971238" cy="197123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803A190-4A9B-BD4E-A4AD-C7779BBFCB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5256" y="1281114"/>
            <a:ext cx="1962149" cy="196214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6EC2197-6E7F-814F-A03C-E6B0E9678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2697" y="5110336"/>
            <a:ext cx="709971" cy="709971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EFEC4EC-CCE5-1B48-AD48-0A39C6E1CAD8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8099691" y="4755351"/>
            <a:ext cx="1100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EADEDE4-1865-D94C-9AF1-5FCF3234FB03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154030" y="4743622"/>
            <a:ext cx="1235690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3D43E25-259E-6E43-964E-492D147EC56D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 flipH="1">
            <a:off x="5506330" y="3243263"/>
            <a:ext cx="1" cy="85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>
            <a:extLst>
              <a:ext uri="{FF2B5EF4-FFF2-40B4-BE49-F238E27FC236}">
                <a16:creationId xmlns:a16="http://schemas.microsoft.com/office/drawing/2014/main" id="{BAEF8E85-C27B-D44A-8901-0289832DE140}"/>
              </a:ext>
            </a:extLst>
          </p:cNvPr>
          <p:cNvCxnSpPr>
            <a:stCxn id="23" idx="1"/>
            <a:endCxn id="34" idx="3"/>
          </p:cNvCxnSpPr>
          <p:nvPr/>
        </p:nvCxnSpPr>
        <p:spPr>
          <a:xfrm rot="10800000" flipV="1">
            <a:off x="4132668" y="4743622"/>
            <a:ext cx="725962" cy="72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1C93B11C-67F3-AE47-8335-A610FA9F505D}"/>
              </a:ext>
            </a:extLst>
          </p:cNvPr>
          <p:cNvCxnSpPr>
            <a:stCxn id="34" idx="1"/>
            <a:endCxn id="31" idx="3"/>
          </p:cNvCxnSpPr>
          <p:nvPr/>
        </p:nvCxnSpPr>
        <p:spPr>
          <a:xfrm rot="10800000" flipV="1">
            <a:off x="2529203" y="5465322"/>
            <a:ext cx="893494" cy="19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B857AF5-D7DC-AD48-A2E0-CFCA086BEF51}"/>
              </a:ext>
            </a:extLst>
          </p:cNvPr>
          <p:cNvCxnSpPr>
            <a:endCxn id="29" idx="0"/>
          </p:cNvCxnSpPr>
          <p:nvPr/>
        </p:nvCxnSpPr>
        <p:spPr>
          <a:xfrm>
            <a:off x="9772650" y="2950375"/>
            <a:ext cx="330425" cy="90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DCC32E74-9D88-B844-A9DF-3364E29084D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567919" y="1257300"/>
            <a:ext cx="1060981" cy="214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3FEB553C-5096-BB4A-8D7C-9A51E292448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567919" y="1471613"/>
            <a:ext cx="1060981" cy="509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>
            <a:extLst>
              <a:ext uri="{FF2B5EF4-FFF2-40B4-BE49-F238E27FC236}">
                <a16:creationId xmlns:a16="http://schemas.microsoft.com/office/drawing/2014/main" id="{E0012F5F-AB25-264A-ACBB-576FF625FE8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1567919" y="2952750"/>
            <a:ext cx="1060981" cy="290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>
            <a:extLst>
              <a:ext uri="{FF2B5EF4-FFF2-40B4-BE49-F238E27FC236}">
                <a16:creationId xmlns:a16="http://schemas.microsoft.com/office/drawing/2014/main" id="{3FBA60D6-353D-3043-9B2F-A846FFBA4BD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573563" y="3243263"/>
            <a:ext cx="1055337" cy="51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>
            <a:extLst>
              <a:ext uri="{FF2B5EF4-FFF2-40B4-BE49-F238E27FC236}">
                <a16:creationId xmlns:a16="http://schemas.microsoft.com/office/drawing/2014/main" id="{38A8BCE7-0CB4-364B-88FA-B31DCE2D3349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3848100" y="1471613"/>
            <a:ext cx="677156" cy="79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65B1EDF7-73D6-BF47-AE99-1CBBBF9FE765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3848100" y="2262189"/>
            <a:ext cx="677156" cy="981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3ED82C4-B940-7843-91A6-123A904437A7}"/>
              </a:ext>
            </a:extLst>
          </p:cNvPr>
          <p:cNvSpPr txBox="1"/>
          <p:nvPr/>
        </p:nvSpPr>
        <p:spPr>
          <a:xfrm>
            <a:off x="930118" y="2271713"/>
            <a:ext cx="102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Sensores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35F6ED1-1373-2348-981C-FFEDDFD39E6E}"/>
              </a:ext>
            </a:extLst>
          </p:cNvPr>
          <p:cNvSpPr txBox="1"/>
          <p:nvPr/>
        </p:nvSpPr>
        <p:spPr>
          <a:xfrm>
            <a:off x="2588578" y="772359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Dispositivos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B28746E-8FCD-C241-A28F-F6A9394CCAA0}"/>
              </a:ext>
            </a:extLst>
          </p:cNvPr>
          <p:cNvSpPr txBox="1"/>
          <p:nvPr/>
        </p:nvSpPr>
        <p:spPr>
          <a:xfrm>
            <a:off x="2586358" y="2610519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Dispositivos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118AF4A-F879-DC49-9DA6-37AA029532A1}"/>
              </a:ext>
            </a:extLst>
          </p:cNvPr>
          <p:cNvSpPr txBox="1"/>
          <p:nvPr/>
        </p:nvSpPr>
        <p:spPr>
          <a:xfrm>
            <a:off x="4962110" y="902894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Gateways</a:t>
            </a:r>
            <a:endParaRPr lang="es-ES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F1B1FF3-899B-874F-A521-FE92E37A443D}"/>
              </a:ext>
            </a:extLst>
          </p:cNvPr>
          <p:cNvSpPr txBox="1"/>
          <p:nvPr/>
        </p:nvSpPr>
        <p:spPr>
          <a:xfrm>
            <a:off x="9284687" y="587693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Analítica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FD84C32-5075-E941-AF5E-83C052DEDE72}"/>
              </a:ext>
            </a:extLst>
          </p:cNvPr>
          <p:cNvSpPr txBox="1"/>
          <p:nvPr/>
        </p:nvSpPr>
        <p:spPr>
          <a:xfrm>
            <a:off x="9047810" y="5883038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Almacenamiento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0C01218-46F1-5145-B8D6-186C72EA272E}"/>
              </a:ext>
            </a:extLst>
          </p:cNvPr>
          <p:cNvSpPr txBox="1"/>
          <p:nvPr/>
        </p:nvSpPr>
        <p:spPr>
          <a:xfrm>
            <a:off x="7491270" y="51947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FD8DB2B-1A78-684B-8366-3813434A2CE5}"/>
              </a:ext>
            </a:extLst>
          </p:cNvPr>
          <p:cNvSpPr txBox="1"/>
          <p:nvPr/>
        </p:nvSpPr>
        <p:spPr>
          <a:xfrm>
            <a:off x="3524247" y="588303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ETL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F389A03-BB9B-F741-8EAF-3E41E7980BB4}"/>
              </a:ext>
            </a:extLst>
          </p:cNvPr>
          <p:cNvSpPr txBox="1"/>
          <p:nvPr/>
        </p:nvSpPr>
        <p:spPr>
          <a:xfrm>
            <a:off x="5567198" y="3726590"/>
            <a:ext cx="168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Mensajero – Bus distribución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3876607-B6D8-B94A-B48B-A2A875712408}"/>
              </a:ext>
            </a:extLst>
          </p:cNvPr>
          <p:cNvSpPr txBox="1"/>
          <p:nvPr/>
        </p:nvSpPr>
        <p:spPr>
          <a:xfrm>
            <a:off x="281283" y="4386018"/>
            <a:ext cx="25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Visualización tiempo real</a:t>
            </a:r>
          </a:p>
        </p:txBody>
      </p:sp>
    </p:spTree>
    <p:extLst>
      <p:ext uri="{BB962C8B-B14F-4D97-AF65-F5344CB8AC3E}">
        <p14:creationId xmlns:p14="http://schemas.microsoft.com/office/powerpoint/2010/main" val="1151078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</Words>
  <Application>Microsoft Macintosh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13</cp:revision>
  <dcterms:created xsi:type="dcterms:W3CDTF">2018-12-12T21:19:36Z</dcterms:created>
  <dcterms:modified xsi:type="dcterms:W3CDTF">2018-12-12T23:06:53Z</dcterms:modified>
</cp:coreProperties>
</file>