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20" autoAdjust="0"/>
    <p:restoredTop sz="94660"/>
  </p:normalViewPr>
  <p:slideViewPr>
    <p:cSldViewPr>
      <p:cViewPr>
        <p:scale>
          <a:sx n="150" d="100"/>
          <a:sy n="150" d="100"/>
        </p:scale>
        <p:origin x="-744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BD0-686F-4C64-869B-A89A5EC8F32B}" type="datetimeFigureOut">
              <a:rPr lang="ko-KR" altLang="en-US" smtClean="0"/>
              <a:pPr/>
              <a:t>2024-07-22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C05-E812-44EB-8DCB-D01D0B55CC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BD0-686F-4C64-869B-A89A5EC8F32B}" type="datetimeFigureOut">
              <a:rPr lang="ko-KR" altLang="en-US" smtClean="0"/>
              <a:pPr/>
              <a:t>2024-07-22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C05-E812-44EB-8DCB-D01D0B55CC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BD0-686F-4C64-869B-A89A5EC8F32B}" type="datetimeFigureOut">
              <a:rPr lang="ko-KR" altLang="en-US" smtClean="0"/>
              <a:pPr/>
              <a:t>2024-07-22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C05-E812-44EB-8DCB-D01D0B55CC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BD0-686F-4C64-869B-A89A5EC8F32B}" type="datetimeFigureOut">
              <a:rPr lang="ko-KR" altLang="en-US" smtClean="0"/>
              <a:pPr/>
              <a:t>2024-07-22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C05-E812-44EB-8DCB-D01D0B55CC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BD0-686F-4C64-869B-A89A5EC8F32B}" type="datetimeFigureOut">
              <a:rPr lang="ko-KR" altLang="en-US" smtClean="0"/>
              <a:pPr/>
              <a:t>2024-07-22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C05-E812-44EB-8DCB-D01D0B55CC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BD0-686F-4C64-869B-A89A5EC8F32B}" type="datetimeFigureOut">
              <a:rPr lang="ko-KR" altLang="en-US" smtClean="0"/>
              <a:pPr/>
              <a:t>2024-07-22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C05-E812-44EB-8DCB-D01D0B55CC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BD0-686F-4C64-869B-A89A5EC8F32B}" type="datetimeFigureOut">
              <a:rPr lang="ko-KR" altLang="en-US" smtClean="0"/>
              <a:pPr/>
              <a:t>2024-07-22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C05-E812-44EB-8DCB-D01D0B55CC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BD0-686F-4C64-869B-A89A5EC8F32B}" type="datetimeFigureOut">
              <a:rPr lang="ko-KR" altLang="en-US" smtClean="0"/>
              <a:pPr/>
              <a:t>2024-07-22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C05-E812-44EB-8DCB-D01D0B55CC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BD0-686F-4C64-869B-A89A5EC8F32B}" type="datetimeFigureOut">
              <a:rPr lang="ko-KR" altLang="en-US" smtClean="0"/>
              <a:pPr/>
              <a:t>2024-07-22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C05-E812-44EB-8DCB-D01D0B55CC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BD0-686F-4C64-869B-A89A5EC8F32B}" type="datetimeFigureOut">
              <a:rPr lang="ko-KR" altLang="en-US" smtClean="0"/>
              <a:pPr/>
              <a:t>2024-07-22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C05-E812-44EB-8DCB-D01D0B55CC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BD0-686F-4C64-869B-A89A5EC8F32B}" type="datetimeFigureOut">
              <a:rPr lang="ko-KR" altLang="en-US" smtClean="0"/>
              <a:pPr/>
              <a:t>2024-07-22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C05-E812-44EB-8DCB-D01D0B55CC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5BD0-686F-4C64-869B-A89A5EC8F32B}" type="datetimeFigureOut">
              <a:rPr lang="ko-KR" altLang="en-US" smtClean="0"/>
              <a:pPr/>
              <a:t>2024-07-22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0C05-E812-44EB-8DCB-D01D0B55CC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023350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*Java 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Wrapper 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constant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Byte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MAX_VALUE, MIN_VALUE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Byte.MIN_VALUE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Byte.MAX_VALUE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연습문제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출력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한달 용돈 </a:t>
            </a:r>
            <a:r>
              <a:rPr lang="en-US" altLang="ko-KR" sz="1600" dirty="0" smtClean="0"/>
              <a:t>XXXX</a:t>
            </a:r>
            <a:r>
              <a:rPr lang="ko-KR" altLang="en-US" sz="1600" dirty="0" smtClean="0"/>
              <a:t>원 하루 용돈은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원 입니다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하루 지출은 편도 교통비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왕복 교통비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원 점심 식대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원 </a:t>
            </a:r>
            <a:r>
              <a:rPr lang="ko-KR" altLang="en-US" sz="1600" dirty="0" err="1" smtClean="0"/>
              <a:t>으로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xxx </a:t>
            </a:r>
            <a:r>
              <a:rPr lang="ko-KR" altLang="en-US" sz="1600" dirty="0" smtClean="0"/>
              <a:t>지출된다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한달이</a:t>
            </a:r>
            <a:r>
              <a:rPr lang="ko-KR" altLang="en-US" sz="1600" dirty="0" smtClean="0"/>
              <a:t> 지나면 잔액은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원 입니다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API</a:t>
            </a:r>
            <a:r>
              <a:rPr lang="ko-KR" altLang="en-US" sz="1600" dirty="0" smtClean="0"/>
              <a:t>에 존재하는 </a:t>
            </a:r>
            <a:r>
              <a:rPr lang="en-US" altLang="ko-KR" sz="1600" dirty="0" smtClean="0"/>
              <a:t>Wrapper class</a:t>
            </a:r>
            <a:r>
              <a:rPr lang="ko-KR" altLang="en-US" sz="1600" dirty="0" smtClean="0"/>
              <a:t>들에서 최소 값과 최대값을 가지고 있는 </a:t>
            </a:r>
            <a:r>
              <a:rPr lang="en-US" altLang="ko-KR" sz="1600" dirty="0" smtClean="0"/>
              <a:t>Constant</a:t>
            </a:r>
            <a:r>
              <a:rPr lang="ko-KR" altLang="en-US" sz="1600" dirty="0" smtClean="0"/>
              <a:t>가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존재하는 지 찾아보고</a:t>
            </a:r>
            <a:r>
              <a:rPr lang="en-US" altLang="ko-KR" sz="1600" dirty="0" smtClean="0"/>
              <a:t>, Constant</a:t>
            </a:r>
            <a:r>
              <a:rPr lang="ko-KR" altLang="en-US" sz="1600" dirty="0" smtClean="0"/>
              <a:t>가 존재한다면 아래와 같이 출력하세요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출력예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byte</a:t>
            </a:r>
            <a:r>
              <a:rPr lang="ko-KR" altLang="en-US" sz="1600" dirty="0" smtClean="0"/>
              <a:t>의 최소값 </a:t>
            </a:r>
            <a:r>
              <a:rPr lang="en-US" altLang="ko-KR" sz="1600" dirty="0" smtClean="0"/>
              <a:t>-128 ~ </a:t>
            </a:r>
            <a:r>
              <a:rPr lang="ko-KR" altLang="en-US" sz="1600" dirty="0" smtClean="0"/>
              <a:t>최대값 </a:t>
            </a:r>
            <a:r>
              <a:rPr lang="en-US" altLang="ko-KR" sz="1600" dirty="0" smtClean="0"/>
              <a:t>127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,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000496" y="1928802"/>
            <a:ext cx="42862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57488" y="3214686"/>
            <a:ext cx="428628" cy="2857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00826" y="1928802"/>
            <a:ext cx="42862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9124" y="1928802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constant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786446" y="19288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변수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19288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연산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571604" y="2928934"/>
            <a:ext cx="57150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00430" y="2928934"/>
            <a:ext cx="28575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00562" y="2928934"/>
            <a:ext cx="42862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14876" y="3214686"/>
            <a:ext cx="42862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57818" y="2000240"/>
            <a:ext cx="428628" cy="2857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3636" y="3214686"/>
            <a:ext cx="428628" cy="2857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7224" y="3429000"/>
            <a:ext cx="42862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643174" y="3929066"/>
            <a:ext cx="42862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4267515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( unary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연산에 필요한 항이 하나인 연산자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~, !, +, -, ++, --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연산자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대상체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~ : tilde – 1</a:t>
            </a:r>
            <a:r>
              <a:rPr lang="ko-KR" altLang="en-US" sz="1600" dirty="0" smtClean="0"/>
              <a:t>의 보수연산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~19 =&gt; -20;                   ~ -19 =&gt; 18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~</a:t>
            </a:r>
            <a:r>
              <a:rPr lang="ko-KR" altLang="en-US" sz="1600" dirty="0" smtClean="0"/>
              <a:t>양수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부호변경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증가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~</a:t>
            </a:r>
            <a:r>
              <a:rPr lang="ko-KR" altLang="en-US" sz="1600" dirty="0" smtClean="0"/>
              <a:t>음수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부호변경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감소</a:t>
            </a:r>
            <a:endParaRPr lang="ko-KR" altLang="en-US" sz="1600" dirty="0"/>
          </a:p>
        </p:txBody>
      </p:sp>
      <p:cxnSp>
        <p:nvCxnSpPr>
          <p:cNvPr id="4" name="직선 화살표 연결선 3"/>
          <p:cNvCxnSpPr/>
          <p:nvPr/>
        </p:nvCxnSpPr>
        <p:spPr>
          <a:xfrm rot="16200000" flipV="1">
            <a:off x="2000232" y="221455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1670" y="2214554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변수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상수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714348" y="4071942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001 0011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520700" y="4209056"/>
            <a:ext cx="235706" cy="62196"/>
          </a:xfrm>
          <a:custGeom>
            <a:avLst/>
            <a:gdLst>
              <a:gd name="connsiteX0" fmla="*/ 0 w 235706"/>
              <a:gd name="connsiteY0" fmla="*/ 39094 h 62196"/>
              <a:gd name="connsiteX1" fmla="*/ 6350 w 235706"/>
              <a:gd name="connsiteY1" fmla="*/ 20044 h 62196"/>
              <a:gd name="connsiteX2" fmla="*/ 44450 w 235706"/>
              <a:gd name="connsiteY2" fmla="*/ 994 h 62196"/>
              <a:gd name="connsiteX3" fmla="*/ 101600 w 235706"/>
              <a:gd name="connsiteY3" fmla="*/ 26394 h 62196"/>
              <a:gd name="connsiteX4" fmla="*/ 107950 w 235706"/>
              <a:gd name="connsiteY4" fmla="*/ 45444 h 62196"/>
              <a:gd name="connsiteX5" fmla="*/ 146050 w 235706"/>
              <a:gd name="connsiteY5" fmla="*/ 58144 h 62196"/>
              <a:gd name="connsiteX6" fmla="*/ 209550 w 235706"/>
              <a:gd name="connsiteY6" fmla="*/ 39094 h 62196"/>
              <a:gd name="connsiteX7" fmla="*/ 234950 w 235706"/>
              <a:gd name="connsiteY7" fmla="*/ 20044 h 6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706" h="62196">
                <a:moveTo>
                  <a:pt x="0" y="39094"/>
                </a:moveTo>
                <a:cubicBezTo>
                  <a:pt x="2117" y="32744"/>
                  <a:pt x="2169" y="25271"/>
                  <a:pt x="6350" y="20044"/>
                </a:cubicBezTo>
                <a:cubicBezTo>
                  <a:pt x="15302" y="8853"/>
                  <a:pt x="31901" y="5177"/>
                  <a:pt x="44450" y="994"/>
                </a:cubicBezTo>
                <a:cubicBezTo>
                  <a:pt x="76271" y="6298"/>
                  <a:pt x="84004" y="0"/>
                  <a:pt x="101600" y="26394"/>
                </a:cubicBezTo>
                <a:cubicBezTo>
                  <a:pt x="105313" y="31963"/>
                  <a:pt x="102503" y="41553"/>
                  <a:pt x="107950" y="45444"/>
                </a:cubicBezTo>
                <a:cubicBezTo>
                  <a:pt x="118843" y="53225"/>
                  <a:pt x="146050" y="58144"/>
                  <a:pt x="146050" y="58144"/>
                </a:cubicBezTo>
                <a:cubicBezTo>
                  <a:pt x="226887" y="46596"/>
                  <a:pt x="163345" y="62196"/>
                  <a:pt x="209550" y="39094"/>
                </a:cubicBezTo>
                <a:cubicBezTo>
                  <a:pt x="235706" y="26016"/>
                  <a:pt x="223757" y="42430"/>
                  <a:pt x="234950" y="2004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6200000" flipH="1">
            <a:off x="1142976" y="3929066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14348" y="450057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110 1100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228850" y="4224168"/>
            <a:ext cx="133350" cy="448780"/>
          </a:xfrm>
          <a:custGeom>
            <a:avLst/>
            <a:gdLst>
              <a:gd name="connsiteX0" fmla="*/ 12700 w 133350"/>
              <a:gd name="connsiteY0" fmla="*/ 11282 h 448780"/>
              <a:gd name="connsiteX1" fmla="*/ 107950 w 133350"/>
              <a:gd name="connsiteY1" fmla="*/ 11282 h 448780"/>
              <a:gd name="connsiteX2" fmla="*/ 133350 w 133350"/>
              <a:gd name="connsiteY2" fmla="*/ 23982 h 448780"/>
              <a:gd name="connsiteX3" fmla="*/ 127000 w 133350"/>
              <a:gd name="connsiteY3" fmla="*/ 208132 h 448780"/>
              <a:gd name="connsiteX4" fmla="*/ 114300 w 133350"/>
              <a:gd name="connsiteY4" fmla="*/ 246232 h 448780"/>
              <a:gd name="connsiteX5" fmla="*/ 107950 w 133350"/>
              <a:gd name="connsiteY5" fmla="*/ 360532 h 448780"/>
              <a:gd name="connsiteX6" fmla="*/ 101600 w 133350"/>
              <a:gd name="connsiteY6" fmla="*/ 430382 h 448780"/>
              <a:gd name="connsiteX7" fmla="*/ 0 w 133350"/>
              <a:gd name="connsiteY7" fmla="*/ 430382 h 44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" h="448780">
                <a:moveTo>
                  <a:pt x="12700" y="11282"/>
                </a:moveTo>
                <a:cubicBezTo>
                  <a:pt x="55560" y="4139"/>
                  <a:pt x="59063" y="0"/>
                  <a:pt x="107950" y="11282"/>
                </a:cubicBezTo>
                <a:cubicBezTo>
                  <a:pt x="117174" y="13411"/>
                  <a:pt x="124883" y="19749"/>
                  <a:pt x="133350" y="23982"/>
                </a:cubicBezTo>
                <a:cubicBezTo>
                  <a:pt x="131233" y="85365"/>
                  <a:pt x="132245" y="146937"/>
                  <a:pt x="127000" y="208132"/>
                </a:cubicBezTo>
                <a:cubicBezTo>
                  <a:pt x="125857" y="221470"/>
                  <a:pt x="115960" y="232948"/>
                  <a:pt x="114300" y="246232"/>
                </a:cubicBezTo>
                <a:cubicBezTo>
                  <a:pt x="109567" y="284096"/>
                  <a:pt x="110575" y="322464"/>
                  <a:pt x="107950" y="360532"/>
                </a:cubicBezTo>
                <a:cubicBezTo>
                  <a:pt x="106341" y="383856"/>
                  <a:pt x="121229" y="417681"/>
                  <a:pt x="101600" y="430382"/>
                </a:cubicBezTo>
                <a:cubicBezTo>
                  <a:pt x="73167" y="448780"/>
                  <a:pt x="33867" y="430382"/>
                  <a:pt x="0" y="43038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57554" y="457200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001 0010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6314" y="45720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357554" y="4071942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110 1101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232400" y="4184650"/>
            <a:ext cx="311150" cy="576832"/>
          </a:xfrm>
          <a:custGeom>
            <a:avLst/>
            <a:gdLst>
              <a:gd name="connsiteX0" fmla="*/ 0 w 311150"/>
              <a:gd name="connsiteY0" fmla="*/ 571500 h 576832"/>
              <a:gd name="connsiteX1" fmla="*/ 63500 w 311150"/>
              <a:gd name="connsiteY1" fmla="*/ 565150 h 576832"/>
              <a:gd name="connsiteX2" fmla="*/ 311150 w 311150"/>
              <a:gd name="connsiteY2" fmla="*/ 546100 h 576832"/>
              <a:gd name="connsiteX3" fmla="*/ 298450 w 311150"/>
              <a:gd name="connsiteY3" fmla="*/ 158750 h 576832"/>
              <a:gd name="connsiteX4" fmla="*/ 285750 w 311150"/>
              <a:gd name="connsiteY4" fmla="*/ 0 h 576832"/>
              <a:gd name="connsiteX5" fmla="*/ 127000 w 311150"/>
              <a:gd name="connsiteY5" fmla="*/ 6350 h 576832"/>
              <a:gd name="connsiteX6" fmla="*/ 82550 w 311150"/>
              <a:gd name="connsiteY6" fmla="*/ 12700 h 576832"/>
              <a:gd name="connsiteX7" fmla="*/ 31750 w 311150"/>
              <a:gd name="connsiteY7" fmla="*/ 25400 h 576832"/>
              <a:gd name="connsiteX8" fmla="*/ 12700 w 311150"/>
              <a:gd name="connsiteY8" fmla="*/ 25400 h 57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150" h="576832">
                <a:moveTo>
                  <a:pt x="0" y="571500"/>
                </a:moveTo>
                <a:cubicBezTo>
                  <a:pt x="21167" y="569383"/>
                  <a:pt x="42273" y="566534"/>
                  <a:pt x="63500" y="565150"/>
                </a:cubicBezTo>
                <a:cubicBezTo>
                  <a:pt x="307262" y="549252"/>
                  <a:pt x="218955" y="576832"/>
                  <a:pt x="311150" y="546100"/>
                </a:cubicBezTo>
                <a:cubicBezTo>
                  <a:pt x="306917" y="416983"/>
                  <a:pt x="303415" y="287841"/>
                  <a:pt x="298450" y="158750"/>
                </a:cubicBezTo>
                <a:cubicBezTo>
                  <a:pt x="294774" y="63173"/>
                  <a:pt x="294831" y="72644"/>
                  <a:pt x="285750" y="0"/>
                </a:cubicBezTo>
                <a:cubicBezTo>
                  <a:pt x="232833" y="2117"/>
                  <a:pt x="179856" y="3047"/>
                  <a:pt x="127000" y="6350"/>
                </a:cubicBezTo>
                <a:cubicBezTo>
                  <a:pt x="112062" y="7284"/>
                  <a:pt x="97226" y="9765"/>
                  <a:pt x="82550" y="12700"/>
                </a:cubicBezTo>
                <a:cubicBezTo>
                  <a:pt x="24953" y="24219"/>
                  <a:pt x="115709" y="14905"/>
                  <a:pt x="31750" y="25400"/>
                </a:cubicBezTo>
                <a:cubicBezTo>
                  <a:pt x="25449" y="26188"/>
                  <a:pt x="19050" y="25400"/>
                  <a:pt x="12700" y="25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57752" y="40719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-19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14290"/>
            <a:ext cx="6447599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 : not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true =&gt; false, false =&gt; true</a:t>
            </a:r>
            <a:r>
              <a:rPr lang="ko-KR" altLang="en-US" sz="1600" dirty="0" smtClean="0"/>
              <a:t>변경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true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앞에만 사용가능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!(3 &gt; 4)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flag=true;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!flag;  =&gt; false</a:t>
            </a:r>
            <a:r>
              <a:rPr lang="ko-KR" altLang="en-US" sz="1600" dirty="0" smtClean="0"/>
              <a:t>가 나온다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*+ : </a:t>
            </a:r>
            <a:r>
              <a:rPr lang="ko-KR" altLang="en-US" sz="1600" dirty="0" smtClean="0"/>
              <a:t>형식적인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+</a:t>
            </a:r>
            <a:r>
              <a:rPr lang="en-US" altLang="ko-KR" sz="1600" dirty="0" smtClean="0"/>
              <a:t>7 =&gt; 7,    </a:t>
            </a:r>
            <a:r>
              <a:rPr lang="en-US" altLang="ko-KR" sz="1600" b="1" dirty="0" smtClean="0"/>
              <a:t>+</a:t>
            </a:r>
            <a:r>
              <a:rPr lang="en-US" altLang="ko-KR" sz="1600" dirty="0" smtClean="0"/>
              <a:t>-7 =&gt; -7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 - : 2</a:t>
            </a:r>
            <a:r>
              <a:rPr lang="ko-KR" altLang="en-US" sz="1600" dirty="0" smtClean="0"/>
              <a:t>의 보수연산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부호 변경연산 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값은 그대로 두고 부호만 변경</a:t>
            </a:r>
            <a:r>
              <a:rPr lang="en-US" altLang="ko-KR" sz="1600" dirty="0" smtClean="0"/>
              <a:t>.</a:t>
            </a:r>
          </a:p>
          <a:p>
            <a:pPr>
              <a:buFont typeface="Arial" charset="0"/>
              <a:buChar char="•"/>
            </a:pPr>
            <a:endParaRPr lang="en-US" altLang="ko-KR" sz="1600" dirty="0" smtClean="0"/>
          </a:p>
          <a:p>
            <a:r>
              <a:rPr lang="en-US" altLang="ko-KR" sz="1600" dirty="0" smtClean="0"/>
              <a:t>    2024 ( </a:t>
            </a:r>
            <a:r>
              <a:rPr lang="ko-KR" altLang="en-US" sz="1600" dirty="0" smtClean="0"/>
              <a:t>양수의 </a:t>
            </a:r>
            <a:r>
              <a:rPr lang="en-US" altLang="ko-KR" sz="1600" dirty="0" smtClean="0"/>
              <a:t>2024 )</a:t>
            </a:r>
            <a:r>
              <a:rPr lang="ko-KR" altLang="en-US" sz="1600" dirty="0" smtClean="0"/>
              <a:t>앞에 </a:t>
            </a:r>
            <a:r>
              <a:rPr lang="en-US" altLang="ko-KR" sz="1600" dirty="0" smtClean="0"/>
              <a:t>–</a:t>
            </a:r>
            <a:r>
              <a:rPr lang="ko-KR" altLang="en-US" sz="1600" dirty="0" smtClean="0"/>
              <a:t>를 붙이면 </a:t>
            </a:r>
            <a:r>
              <a:rPr lang="en-US" altLang="ko-KR" sz="1600" dirty="0" smtClean="0"/>
              <a:t>-2024 ( </a:t>
            </a:r>
            <a:r>
              <a:rPr lang="ko-KR" altLang="en-US" sz="1600" dirty="0" smtClean="0"/>
              <a:t>음수 </a:t>
            </a:r>
            <a:r>
              <a:rPr lang="en-US" altLang="ko-KR" sz="1600" dirty="0" smtClean="0"/>
              <a:t>2024)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785786" y="221455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8662" y="2285992"/>
            <a:ext cx="2783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</a:t>
            </a:r>
            <a:r>
              <a:rPr lang="en-US" altLang="ko-KR" sz="1400" dirty="0" smtClean="0"/>
              <a:t>alse : 3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보다 클 수 없으므로</a:t>
            </a:r>
            <a:endParaRPr lang="ko-KR" altLang="en-US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2571744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5786" y="2549719"/>
            <a:ext cx="3392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true : false </a:t>
            </a:r>
            <a:r>
              <a:rPr lang="ko-KR" altLang="en-US" sz="1400" dirty="0" smtClean="0"/>
              <a:t>앞에 </a:t>
            </a:r>
            <a:r>
              <a:rPr lang="en-US" altLang="ko-KR" sz="1400" dirty="0" smtClean="0"/>
              <a:t>!</a:t>
            </a:r>
            <a:r>
              <a:rPr lang="ko-KR" altLang="en-US" sz="1400" dirty="0" smtClean="0"/>
              <a:t>이 붙어서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가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0794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++ : </a:t>
            </a:r>
            <a:r>
              <a:rPr lang="ko-KR" altLang="en-US" sz="1600" dirty="0" smtClean="0"/>
              <a:t>증가연산</a:t>
            </a:r>
            <a:endParaRPr lang="en-US" altLang="ko-KR" sz="1600" dirty="0" smtClean="0"/>
          </a:p>
          <a:p>
            <a:r>
              <a:rPr lang="en-US" altLang="ko-KR" sz="1600" dirty="0" smtClean="0"/>
              <a:t>--  : </a:t>
            </a:r>
            <a:r>
              <a:rPr lang="ko-KR" altLang="en-US" sz="1600" dirty="0" smtClean="0"/>
              <a:t>감소연산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대상체의</a:t>
            </a:r>
            <a:r>
              <a:rPr lang="ko-KR" altLang="en-US" sz="1600" dirty="0" smtClean="0"/>
              <a:t> 값을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증가시키거나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대상체의</a:t>
            </a:r>
            <a:r>
              <a:rPr lang="ko-KR" altLang="en-US" sz="1600" dirty="0" smtClean="0"/>
              <a:t> 값을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감소 시키는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변수에만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전위연산 </a:t>
            </a:r>
            <a:r>
              <a:rPr lang="en-US" altLang="ko-KR" sz="1600" dirty="0" smtClean="0"/>
              <a:t>:        </a:t>
            </a:r>
            <a:r>
              <a:rPr lang="ko-KR" altLang="en-US" sz="1600" dirty="0" smtClean="0">
                <a:solidFill>
                  <a:srgbClr val="FF0000"/>
                </a:solidFill>
              </a:rPr>
              <a:t>연산자</a:t>
            </a:r>
            <a:r>
              <a:rPr lang="en-US" altLang="ko-KR" sz="1600" dirty="0" smtClean="0"/>
              <a:t> </a:t>
            </a:r>
            <a:r>
              <a:rPr lang="ko-KR" altLang="en-US" sz="1600" b="1" dirty="0" err="1" smtClean="0"/>
              <a:t>대상체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</a:t>
            </a:r>
            <a:r>
              <a:rPr lang="ko-KR" altLang="en-US" sz="1600" b="1" dirty="0" err="1" smtClean="0"/>
              <a:t>대상체</a:t>
            </a:r>
            <a:r>
              <a:rPr lang="ko-KR" altLang="en-US" sz="1600" dirty="0" smtClean="0"/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연산자</a:t>
            </a:r>
            <a:r>
              <a:rPr lang="en-US" altLang="ko-KR" sz="1600" dirty="0" smtClean="0"/>
              <a:t>;   </a:t>
            </a:r>
            <a:r>
              <a:rPr lang="ko-KR" altLang="en-US" sz="1600" dirty="0" smtClean="0"/>
              <a:t>후위연산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단독으로 사용되면 </a:t>
            </a:r>
            <a:r>
              <a:rPr lang="ko-KR" altLang="en-US" sz="1600" dirty="0" err="1" smtClean="0"/>
              <a:t>대상체의</a:t>
            </a:r>
            <a:r>
              <a:rPr lang="ko-KR" altLang="en-US" sz="1600" dirty="0" smtClean="0"/>
              <a:t> 값을 </a:t>
            </a: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씩증가시키거나</a:t>
            </a:r>
            <a:r>
              <a:rPr lang="en-US" altLang="ko-KR" sz="1600" dirty="0" smtClean="0"/>
              <a:t>, 1</a:t>
            </a:r>
            <a:r>
              <a:rPr lang="ko-KR" altLang="en-US" sz="1600" dirty="0" smtClean="0"/>
              <a:t>씩 감소시키는 일을 수행한다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=7;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++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 // 7 -&gt; 8      //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=i+1;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++; // 8 -&gt; 9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--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 // 9 -&gt; 8     //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=i-1;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--; // 8 -&gt; 7 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1414"/>
            <a:ext cx="691759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대입연산자와 함께 사용되거나</a:t>
            </a:r>
            <a:r>
              <a:rPr lang="en-US" altLang="ko-KR" sz="1600" dirty="0" smtClean="0"/>
              <a:t>, method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arguments</a:t>
            </a:r>
            <a:r>
              <a:rPr lang="ko-KR" altLang="en-US" sz="1600" dirty="0" smtClean="0"/>
              <a:t>로 전달 될 때에는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전위와 후위는 다른 값으로 연산되거나 대입 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전위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내 것 먼저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증가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감소연산 후 대입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후위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남의 것 먼저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대입 후 증가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감소연산을 수행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전위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=7;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result=0;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result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=</a:t>
            </a:r>
            <a:r>
              <a:rPr lang="en-US" altLang="ko-KR" sz="1600" dirty="0" smtClean="0"/>
              <a:t> ++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*result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는 같은 값을 가진다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산술연산자 </a:t>
            </a:r>
            <a:r>
              <a:rPr lang="en-US" altLang="ko-KR" sz="1600" b="1" dirty="0" smtClean="0"/>
              <a:t>( </a:t>
            </a:r>
            <a:r>
              <a:rPr lang="ko-KR" altLang="en-US" sz="1600" b="1" dirty="0" smtClean="0"/>
              <a:t>이항연산자 </a:t>
            </a:r>
            <a:r>
              <a:rPr lang="en-US" altLang="ko-KR" sz="1600" b="1" dirty="0" smtClean="0"/>
              <a:t>: binary operator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+, -, *, /, </a:t>
            </a:r>
            <a:r>
              <a:rPr lang="en-US" altLang="ko-KR" sz="1600" b="1" dirty="0" smtClean="0"/>
              <a:t>%</a:t>
            </a:r>
            <a:endParaRPr lang="en-US" altLang="ko-KR" sz="1600" b="1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대상체</a:t>
            </a:r>
            <a:r>
              <a:rPr lang="ko-KR" altLang="en-US" sz="1600" dirty="0" smtClean="0"/>
              <a:t>  연산자 </a:t>
            </a:r>
            <a:r>
              <a:rPr lang="ko-KR" altLang="en-US" sz="1600" dirty="0" err="1" smtClean="0"/>
              <a:t>대상체</a:t>
            </a:r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sp>
        <p:nvSpPr>
          <p:cNvPr id="3" name="오른쪽 중괄호 2"/>
          <p:cNvSpPr/>
          <p:nvPr/>
        </p:nvSpPr>
        <p:spPr>
          <a:xfrm>
            <a:off x="5500694" y="857232"/>
            <a:ext cx="71438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8" y="857232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전위와 후위연산을 사용할 때 다른 값이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할당될 수 있음으로 주의</a:t>
            </a:r>
            <a:r>
              <a:rPr lang="en-US" altLang="ko-KR" sz="1400" dirty="0" smtClean="0"/>
              <a:t>!!!!!!!</a:t>
            </a:r>
            <a:endParaRPr lang="ko-KR" altLang="en-US" sz="1400" dirty="0"/>
          </a:p>
        </p:txBody>
      </p:sp>
      <p:sp>
        <p:nvSpPr>
          <p:cNvPr id="5" name="자유형 4"/>
          <p:cNvSpPr/>
          <p:nvPr/>
        </p:nvSpPr>
        <p:spPr>
          <a:xfrm>
            <a:off x="1466850" y="3035438"/>
            <a:ext cx="374650" cy="61944"/>
          </a:xfrm>
          <a:custGeom>
            <a:avLst/>
            <a:gdLst>
              <a:gd name="connsiteX0" fmla="*/ 0 w 374650"/>
              <a:gd name="connsiteY0" fmla="*/ 22086 h 61944"/>
              <a:gd name="connsiteX1" fmla="*/ 19050 w 374650"/>
              <a:gd name="connsiteY1" fmla="*/ 15736 h 61944"/>
              <a:gd name="connsiteX2" fmla="*/ 304800 w 374650"/>
              <a:gd name="connsiteY2" fmla="*/ 22086 h 61944"/>
              <a:gd name="connsiteX3" fmla="*/ 342900 w 374650"/>
              <a:gd name="connsiteY3" fmla="*/ 41136 h 61944"/>
              <a:gd name="connsiteX4" fmla="*/ 361950 w 374650"/>
              <a:gd name="connsiteY4" fmla="*/ 60186 h 61944"/>
              <a:gd name="connsiteX5" fmla="*/ 374650 w 374650"/>
              <a:gd name="connsiteY5" fmla="*/ 53836 h 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650" h="61944">
                <a:moveTo>
                  <a:pt x="0" y="22086"/>
                </a:moveTo>
                <a:cubicBezTo>
                  <a:pt x="6350" y="19969"/>
                  <a:pt x="12434" y="16754"/>
                  <a:pt x="19050" y="15736"/>
                </a:cubicBezTo>
                <a:cubicBezTo>
                  <a:pt x="121337" y="0"/>
                  <a:pt x="183575" y="15159"/>
                  <a:pt x="304800" y="22086"/>
                </a:cubicBezTo>
                <a:cubicBezTo>
                  <a:pt x="323893" y="28450"/>
                  <a:pt x="326487" y="27459"/>
                  <a:pt x="342900" y="41136"/>
                </a:cubicBezTo>
                <a:cubicBezTo>
                  <a:pt x="349799" y="46885"/>
                  <a:pt x="353612" y="56851"/>
                  <a:pt x="361950" y="60186"/>
                </a:cubicBezTo>
                <a:cubicBezTo>
                  <a:pt x="366344" y="61944"/>
                  <a:pt x="370417" y="55953"/>
                  <a:pt x="374650" y="538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1604" y="2786058"/>
            <a:ext cx="2696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대상체의</a:t>
            </a:r>
            <a:r>
              <a:rPr lang="ko-KR" altLang="en-US" sz="1200" dirty="0" smtClean="0"/>
              <a:t> 값을 증가시킨다</a:t>
            </a:r>
            <a:r>
              <a:rPr lang="en-US" altLang="ko-KR" sz="1200" dirty="0" smtClean="0"/>
              <a:t>. 7 -&gt; 8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844550" y="2734556"/>
            <a:ext cx="1193800" cy="284868"/>
          </a:xfrm>
          <a:custGeom>
            <a:avLst/>
            <a:gdLst>
              <a:gd name="connsiteX0" fmla="*/ 1193800 w 1193800"/>
              <a:gd name="connsiteY0" fmla="*/ 62618 h 284868"/>
              <a:gd name="connsiteX1" fmla="*/ 1168400 w 1193800"/>
              <a:gd name="connsiteY1" fmla="*/ 24518 h 284868"/>
              <a:gd name="connsiteX2" fmla="*/ 1041400 w 1193800"/>
              <a:gd name="connsiteY2" fmla="*/ 5468 h 284868"/>
              <a:gd name="connsiteX3" fmla="*/ 514350 w 1193800"/>
              <a:gd name="connsiteY3" fmla="*/ 11818 h 284868"/>
              <a:gd name="connsiteX4" fmla="*/ 438150 w 1193800"/>
              <a:gd name="connsiteY4" fmla="*/ 24518 h 284868"/>
              <a:gd name="connsiteX5" fmla="*/ 381000 w 1193800"/>
              <a:gd name="connsiteY5" fmla="*/ 37218 h 284868"/>
              <a:gd name="connsiteX6" fmla="*/ 323850 w 1193800"/>
              <a:gd name="connsiteY6" fmla="*/ 56268 h 284868"/>
              <a:gd name="connsiteX7" fmla="*/ 304800 w 1193800"/>
              <a:gd name="connsiteY7" fmla="*/ 62618 h 284868"/>
              <a:gd name="connsiteX8" fmla="*/ 285750 w 1193800"/>
              <a:gd name="connsiteY8" fmla="*/ 68968 h 284868"/>
              <a:gd name="connsiteX9" fmla="*/ 260350 w 1193800"/>
              <a:gd name="connsiteY9" fmla="*/ 88018 h 284868"/>
              <a:gd name="connsiteX10" fmla="*/ 241300 w 1193800"/>
              <a:gd name="connsiteY10" fmla="*/ 94368 h 284868"/>
              <a:gd name="connsiteX11" fmla="*/ 203200 w 1193800"/>
              <a:gd name="connsiteY11" fmla="*/ 119768 h 284868"/>
              <a:gd name="connsiteX12" fmla="*/ 139700 w 1193800"/>
              <a:gd name="connsiteY12" fmla="*/ 164218 h 284868"/>
              <a:gd name="connsiteX13" fmla="*/ 120650 w 1193800"/>
              <a:gd name="connsiteY13" fmla="*/ 183268 h 284868"/>
              <a:gd name="connsiteX14" fmla="*/ 82550 w 1193800"/>
              <a:gd name="connsiteY14" fmla="*/ 202318 h 284868"/>
              <a:gd name="connsiteX15" fmla="*/ 44450 w 1193800"/>
              <a:gd name="connsiteY15" fmla="*/ 240418 h 284868"/>
              <a:gd name="connsiteX16" fmla="*/ 6350 w 1193800"/>
              <a:gd name="connsiteY16" fmla="*/ 272168 h 284868"/>
              <a:gd name="connsiteX17" fmla="*/ 0 w 1193800"/>
              <a:gd name="connsiteY17" fmla="*/ 284868 h 28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93800" h="284868">
                <a:moveTo>
                  <a:pt x="1193800" y="62618"/>
                </a:moveTo>
                <a:cubicBezTo>
                  <a:pt x="1185333" y="49918"/>
                  <a:pt x="1182572" y="30187"/>
                  <a:pt x="1168400" y="24518"/>
                </a:cubicBezTo>
                <a:cubicBezTo>
                  <a:pt x="1107105" y="0"/>
                  <a:pt x="1148023" y="12576"/>
                  <a:pt x="1041400" y="5468"/>
                </a:cubicBezTo>
                <a:lnTo>
                  <a:pt x="514350" y="11818"/>
                </a:lnTo>
                <a:cubicBezTo>
                  <a:pt x="436603" y="13508"/>
                  <a:pt x="480253" y="13992"/>
                  <a:pt x="438150" y="24518"/>
                </a:cubicBezTo>
                <a:cubicBezTo>
                  <a:pt x="407270" y="32238"/>
                  <a:pt x="409247" y="28526"/>
                  <a:pt x="381000" y="37218"/>
                </a:cubicBezTo>
                <a:cubicBezTo>
                  <a:pt x="361808" y="43123"/>
                  <a:pt x="342900" y="49918"/>
                  <a:pt x="323850" y="56268"/>
                </a:cubicBezTo>
                <a:lnTo>
                  <a:pt x="304800" y="62618"/>
                </a:lnTo>
                <a:lnTo>
                  <a:pt x="285750" y="68968"/>
                </a:lnTo>
                <a:cubicBezTo>
                  <a:pt x="277283" y="75318"/>
                  <a:pt x="269539" y="82767"/>
                  <a:pt x="260350" y="88018"/>
                </a:cubicBezTo>
                <a:cubicBezTo>
                  <a:pt x="254538" y="91339"/>
                  <a:pt x="246869" y="90655"/>
                  <a:pt x="241300" y="94368"/>
                </a:cubicBezTo>
                <a:cubicBezTo>
                  <a:pt x="193734" y="126079"/>
                  <a:pt x="248496" y="104669"/>
                  <a:pt x="203200" y="119768"/>
                </a:cubicBezTo>
                <a:cubicBezTo>
                  <a:pt x="158929" y="164039"/>
                  <a:pt x="182524" y="153512"/>
                  <a:pt x="139700" y="164218"/>
                </a:cubicBezTo>
                <a:cubicBezTo>
                  <a:pt x="133350" y="170568"/>
                  <a:pt x="128122" y="178287"/>
                  <a:pt x="120650" y="183268"/>
                </a:cubicBezTo>
                <a:cubicBezTo>
                  <a:pt x="76517" y="212690"/>
                  <a:pt x="127513" y="162351"/>
                  <a:pt x="82550" y="202318"/>
                </a:cubicBezTo>
                <a:cubicBezTo>
                  <a:pt x="69126" y="214250"/>
                  <a:pt x="59394" y="230455"/>
                  <a:pt x="44450" y="240418"/>
                </a:cubicBezTo>
                <a:cubicBezTo>
                  <a:pt x="26832" y="252163"/>
                  <a:pt x="20319" y="254706"/>
                  <a:pt x="6350" y="272168"/>
                </a:cubicBezTo>
                <a:cubicBezTo>
                  <a:pt x="3393" y="275864"/>
                  <a:pt x="2117" y="280635"/>
                  <a:pt x="0" y="28486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5852" y="2571744"/>
            <a:ext cx="1939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증가된 값을 할당한다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3286116" y="2928934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0562" y="1928802"/>
            <a:ext cx="31553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후위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=7;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result=0;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result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=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*result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는 다른 값을 가진다</a:t>
            </a:r>
            <a:r>
              <a:rPr lang="en-US" altLang="ko-KR" sz="1600" dirty="0" smtClean="0"/>
              <a:t>. </a:t>
            </a:r>
          </a:p>
          <a:p>
            <a:endParaRPr lang="ko-KR" altLang="en-US" sz="1600" dirty="0"/>
          </a:p>
        </p:txBody>
      </p:sp>
      <p:sp>
        <p:nvSpPr>
          <p:cNvPr id="12" name="자유형 11"/>
          <p:cNvSpPr/>
          <p:nvPr/>
        </p:nvSpPr>
        <p:spPr>
          <a:xfrm>
            <a:off x="5130800" y="3038474"/>
            <a:ext cx="514350" cy="158750"/>
          </a:xfrm>
          <a:custGeom>
            <a:avLst/>
            <a:gdLst>
              <a:gd name="connsiteX0" fmla="*/ 514350 w 514350"/>
              <a:gd name="connsiteY0" fmla="*/ 158750 h 158750"/>
              <a:gd name="connsiteX1" fmla="*/ 508000 w 514350"/>
              <a:gd name="connsiteY1" fmla="*/ 133350 h 158750"/>
              <a:gd name="connsiteX2" fmla="*/ 495300 w 514350"/>
              <a:gd name="connsiteY2" fmla="*/ 95250 h 158750"/>
              <a:gd name="connsiteX3" fmla="*/ 463550 w 514350"/>
              <a:gd name="connsiteY3" fmla="*/ 38100 h 158750"/>
              <a:gd name="connsiteX4" fmla="*/ 444500 w 514350"/>
              <a:gd name="connsiteY4" fmla="*/ 25400 h 158750"/>
              <a:gd name="connsiteX5" fmla="*/ 412750 w 514350"/>
              <a:gd name="connsiteY5" fmla="*/ 19050 h 158750"/>
              <a:gd name="connsiteX6" fmla="*/ 368300 w 514350"/>
              <a:gd name="connsiteY6" fmla="*/ 6350 h 158750"/>
              <a:gd name="connsiteX7" fmla="*/ 342900 w 514350"/>
              <a:gd name="connsiteY7" fmla="*/ 0 h 158750"/>
              <a:gd name="connsiteX8" fmla="*/ 184150 w 514350"/>
              <a:gd name="connsiteY8" fmla="*/ 12700 h 158750"/>
              <a:gd name="connsiteX9" fmla="*/ 146050 w 514350"/>
              <a:gd name="connsiteY9" fmla="*/ 31750 h 158750"/>
              <a:gd name="connsiteX10" fmla="*/ 114300 w 514350"/>
              <a:gd name="connsiteY10" fmla="*/ 44450 h 158750"/>
              <a:gd name="connsiteX11" fmla="*/ 57150 w 514350"/>
              <a:gd name="connsiteY11" fmla="*/ 76200 h 158750"/>
              <a:gd name="connsiteX12" fmla="*/ 38100 w 514350"/>
              <a:gd name="connsiteY12" fmla="*/ 95250 h 158750"/>
              <a:gd name="connsiteX13" fmla="*/ 19050 w 514350"/>
              <a:gd name="connsiteY13" fmla="*/ 107950 h 158750"/>
              <a:gd name="connsiteX14" fmla="*/ 6350 w 514350"/>
              <a:gd name="connsiteY14" fmla="*/ 127000 h 158750"/>
              <a:gd name="connsiteX15" fmla="*/ 0 w 514350"/>
              <a:gd name="connsiteY15" fmla="*/ 1333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4350" h="158750">
                <a:moveTo>
                  <a:pt x="514350" y="158750"/>
                </a:moveTo>
                <a:cubicBezTo>
                  <a:pt x="512233" y="150283"/>
                  <a:pt x="510508" y="141709"/>
                  <a:pt x="508000" y="133350"/>
                </a:cubicBezTo>
                <a:cubicBezTo>
                  <a:pt x="504153" y="120528"/>
                  <a:pt x="499533" y="107950"/>
                  <a:pt x="495300" y="95250"/>
                </a:cubicBezTo>
                <a:cubicBezTo>
                  <a:pt x="488683" y="75399"/>
                  <a:pt x="482265" y="50577"/>
                  <a:pt x="463550" y="38100"/>
                </a:cubicBezTo>
                <a:cubicBezTo>
                  <a:pt x="457200" y="33867"/>
                  <a:pt x="451646" y="28080"/>
                  <a:pt x="444500" y="25400"/>
                </a:cubicBezTo>
                <a:cubicBezTo>
                  <a:pt x="434394" y="21610"/>
                  <a:pt x="423286" y="21391"/>
                  <a:pt x="412750" y="19050"/>
                </a:cubicBezTo>
                <a:cubicBezTo>
                  <a:pt x="368085" y="9124"/>
                  <a:pt x="405425" y="16957"/>
                  <a:pt x="368300" y="6350"/>
                </a:cubicBezTo>
                <a:cubicBezTo>
                  <a:pt x="359909" y="3952"/>
                  <a:pt x="351367" y="2117"/>
                  <a:pt x="342900" y="0"/>
                </a:cubicBezTo>
                <a:cubicBezTo>
                  <a:pt x="307973" y="2183"/>
                  <a:pt x="226558" y="5632"/>
                  <a:pt x="184150" y="12700"/>
                </a:cubicBezTo>
                <a:cubicBezTo>
                  <a:pt x="160209" y="16690"/>
                  <a:pt x="167991" y="20779"/>
                  <a:pt x="146050" y="31750"/>
                </a:cubicBezTo>
                <a:cubicBezTo>
                  <a:pt x="135855" y="36848"/>
                  <a:pt x="124307" y="38992"/>
                  <a:pt x="114300" y="44450"/>
                </a:cubicBezTo>
                <a:cubicBezTo>
                  <a:pt x="45677" y="81881"/>
                  <a:pt x="101623" y="61376"/>
                  <a:pt x="57150" y="76200"/>
                </a:cubicBezTo>
                <a:cubicBezTo>
                  <a:pt x="50800" y="82550"/>
                  <a:pt x="44999" y="89501"/>
                  <a:pt x="38100" y="95250"/>
                </a:cubicBezTo>
                <a:cubicBezTo>
                  <a:pt x="32237" y="100136"/>
                  <a:pt x="24446" y="102554"/>
                  <a:pt x="19050" y="107950"/>
                </a:cubicBezTo>
                <a:cubicBezTo>
                  <a:pt x="13654" y="113346"/>
                  <a:pt x="10929" y="120895"/>
                  <a:pt x="6350" y="127000"/>
                </a:cubicBezTo>
                <a:cubicBezTo>
                  <a:pt x="4554" y="129395"/>
                  <a:pt x="2117" y="131233"/>
                  <a:pt x="0" y="1333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00628" y="2928934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대상체에</a:t>
            </a:r>
            <a:r>
              <a:rPr lang="ko-KR" altLang="en-US" sz="1200" dirty="0" smtClean="0"/>
              <a:t> 값을 할당</a:t>
            </a:r>
            <a:r>
              <a:rPr lang="en-US" altLang="ko-KR" sz="1200" dirty="0" smtClean="0"/>
              <a:t> 7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5740400" y="3159124"/>
            <a:ext cx="254000" cy="141056"/>
          </a:xfrm>
          <a:custGeom>
            <a:avLst/>
            <a:gdLst>
              <a:gd name="connsiteX0" fmla="*/ 0 w 254000"/>
              <a:gd name="connsiteY0" fmla="*/ 0 h 141056"/>
              <a:gd name="connsiteX1" fmla="*/ 25400 w 254000"/>
              <a:gd name="connsiteY1" fmla="*/ 6350 h 141056"/>
              <a:gd name="connsiteX2" fmla="*/ 63500 w 254000"/>
              <a:gd name="connsiteY2" fmla="*/ 19050 h 141056"/>
              <a:gd name="connsiteX3" fmla="*/ 88900 w 254000"/>
              <a:gd name="connsiteY3" fmla="*/ 25400 h 141056"/>
              <a:gd name="connsiteX4" fmla="*/ 146050 w 254000"/>
              <a:gd name="connsiteY4" fmla="*/ 63500 h 141056"/>
              <a:gd name="connsiteX5" fmla="*/ 165100 w 254000"/>
              <a:gd name="connsiteY5" fmla="*/ 76200 h 141056"/>
              <a:gd name="connsiteX6" fmla="*/ 203200 w 254000"/>
              <a:gd name="connsiteY6" fmla="*/ 107950 h 141056"/>
              <a:gd name="connsiteX7" fmla="*/ 254000 w 254000"/>
              <a:gd name="connsiteY7" fmla="*/ 127000 h 14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000" h="141056">
                <a:moveTo>
                  <a:pt x="0" y="0"/>
                </a:moveTo>
                <a:cubicBezTo>
                  <a:pt x="8467" y="2117"/>
                  <a:pt x="17041" y="3842"/>
                  <a:pt x="25400" y="6350"/>
                </a:cubicBezTo>
                <a:cubicBezTo>
                  <a:pt x="38222" y="10197"/>
                  <a:pt x="50513" y="15803"/>
                  <a:pt x="63500" y="19050"/>
                </a:cubicBezTo>
                <a:lnTo>
                  <a:pt x="88900" y="25400"/>
                </a:lnTo>
                <a:lnTo>
                  <a:pt x="146050" y="63500"/>
                </a:lnTo>
                <a:cubicBezTo>
                  <a:pt x="152400" y="67733"/>
                  <a:pt x="159704" y="70804"/>
                  <a:pt x="165100" y="76200"/>
                </a:cubicBezTo>
                <a:cubicBezTo>
                  <a:pt x="189546" y="100646"/>
                  <a:pt x="176678" y="90269"/>
                  <a:pt x="203200" y="107950"/>
                </a:cubicBezTo>
                <a:cubicBezTo>
                  <a:pt x="214235" y="141056"/>
                  <a:pt x="202857" y="127000"/>
                  <a:pt x="254000" y="1270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14" idx="4"/>
          </p:cNvCxnSpPr>
          <p:nvPr/>
        </p:nvCxnSpPr>
        <p:spPr>
          <a:xfrm rot="10800000">
            <a:off x="5886450" y="3222624"/>
            <a:ext cx="685814" cy="6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72264" y="3152001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대상체의</a:t>
            </a:r>
            <a:r>
              <a:rPr lang="ko-KR" altLang="en-US" sz="1200" dirty="0" smtClean="0"/>
              <a:t> 값을 증가시킨다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7 -&gt; 8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V="1">
            <a:off x="1643042" y="500063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85918" y="5072074"/>
            <a:ext cx="48093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나눈 나머지를 구할 때 사용</a:t>
            </a:r>
            <a:r>
              <a:rPr lang="en-US" altLang="ko-KR" sz="1200" dirty="0" smtClean="0"/>
              <a:t>.   10 % 2 = 0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큰 수를 몇 가지의 가짓수로 만들어 낼 때 사용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2024 % 3 = 0, 1 ,2   </a:t>
            </a:r>
            <a:r>
              <a:rPr lang="ko-KR" altLang="en-US" sz="1200" dirty="0" smtClean="0"/>
              <a:t>세 가짓수 중 하나가 연산되어 결과로 나온다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2" name="자유형 21"/>
          <p:cNvSpPr/>
          <p:nvPr/>
        </p:nvSpPr>
        <p:spPr>
          <a:xfrm>
            <a:off x="2076450" y="5654674"/>
            <a:ext cx="190500" cy="209550"/>
          </a:xfrm>
          <a:custGeom>
            <a:avLst/>
            <a:gdLst>
              <a:gd name="connsiteX0" fmla="*/ 190500 w 190500"/>
              <a:gd name="connsiteY0" fmla="*/ 0 h 209550"/>
              <a:gd name="connsiteX1" fmla="*/ 158750 w 190500"/>
              <a:gd name="connsiteY1" fmla="*/ 6350 h 209550"/>
              <a:gd name="connsiteX2" fmla="*/ 139700 w 190500"/>
              <a:gd name="connsiteY2" fmla="*/ 25400 h 209550"/>
              <a:gd name="connsiteX3" fmla="*/ 120650 w 190500"/>
              <a:gd name="connsiteY3" fmla="*/ 31750 h 209550"/>
              <a:gd name="connsiteX4" fmla="*/ 101600 w 190500"/>
              <a:gd name="connsiteY4" fmla="*/ 50800 h 209550"/>
              <a:gd name="connsiteX5" fmla="*/ 63500 w 190500"/>
              <a:gd name="connsiteY5" fmla="*/ 76200 h 209550"/>
              <a:gd name="connsiteX6" fmla="*/ 50800 w 190500"/>
              <a:gd name="connsiteY6" fmla="*/ 95250 h 209550"/>
              <a:gd name="connsiteX7" fmla="*/ 31750 w 190500"/>
              <a:gd name="connsiteY7" fmla="*/ 114300 h 209550"/>
              <a:gd name="connsiteX8" fmla="*/ 25400 w 190500"/>
              <a:gd name="connsiteY8" fmla="*/ 133350 h 209550"/>
              <a:gd name="connsiteX9" fmla="*/ 6350 w 190500"/>
              <a:gd name="connsiteY9" fmla="*/ 203200 h 209550"/>
              <a:gd name="connsiteX10" fmla="*/ 0 w 190500"/>
              <a:gd name="connsiteY10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" h="209550">
                <a:moveTo>
                  <a:pt x="190500" y="0"/>
                </a:moveTo>
                <a:cubicBezTo>
                  <a:pt x="179917" y="2117"/>
                  <a:pt x="168403" y="1523"/>
                  <a:pt x="158750" y="6350"/>
                </a:cubicBezTo>
                <a:cubicBezTo>
                  <a:pt x="150718" y="10366"/>
                  <a:pt x="147172" y="20419"/>
                  <a:pt x="139700" y="25400"/>
                </a:cubicBezTo>
                <a:cubicBezTo>
                  <a:pt x="134131" y="29113"/>
                  <a:pt x="127000" y="29633"/>
                  <a:pt x="120650" y="31750"/>
                </a:cubicBezTo>
                <a:cubicBezTo>
                  <a:pt x="114300" y="38100"/>
                  <a:pt x="108689" y="45287"/>
                  <a:pt x="101600" y="50800"/>
                </a:cubicBezTo>
                <a:cubicBezTo>
                  <a:pt x="89552" y="60171"/>
                  <a:pt x="63500" y="76200"/>
                  <a:pt x="63500" y="76200"/>
                </a:cubicBezTo>
                <a:cubicBezTo>
                  <a:pt x="59267" y="82550"/>
                  <a:pt x="55686" y="89387"/>
                  <a:pt x="50800" y="95250"/>
                </a:cubicBezTo>
                <a:cubicBezTo>
                  <a:pt x="45051" y="102149"/>
                  <a:pt x="36731" y="106828"/>
                  <a:pt x="31750" y="114300"/>
                </a:cubicBezTo>
                <a:cubicBezTo>
                  <a:pt x="28037" y="119869"/>
                  <a:pt x="27023" y="126856"/>
                  <a:pt x="25400" y="133350"/>
                </a:cubicBezTo>
                <a:cubicBezTo>
                  <a:pt x="22093" y="146577"/>
                  <a:pt x="15432" y="194118"/>
                  <a:pt x="6350" y="203200"/>
                </a:cubicBezTo>
                <a:lnTo>
                  <a:pt x="0" y="2095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2643174" y="5643578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2527300" y="5686424"/>
            <a:ext cx="749300" cy="177800"/>
          </a:xfrm>
          <a:custGeom>
            <a:avLst/>
            <a:gdLst>
              <a:gd name="connsiteX0" fmla="*/ 749300 w 749300"/>
              <a:gd name="connsiteY0" fmla="*/ 0 h 177800"/>
              <a:gd name="connsiteX1" fmla="*/ 736600 w 749300"/>
              <a:gd name="connsiteY1" fmla="*/ 19050 h 177800"/>
              <a:gd name="connsiteX2" fmla="*/ 723900 w 749300"/>
              <a:gd name="connsiteY2" fmla="*/ 44450 h 177800"/>
              <a:gd name="connsiteX3" fmla="*/ 704850 w 749300"/>
              <a:gd name="connsiteY3" fmla="*/ 57150 h 177800"/>
              <a:gd name="connsiteX4" fmla="*/ 666750 w 749300"/>
              <a:gd name="connsiteY4" fmla="*/ 95250 h 177800"/>
              <a:gd name="connsiteX5" fmla="*/ 603250 w 749300"/>
              <a:gd name="connsiteY5" fmla="*/ 107950 h 177800"/>
              <a:gd name="connsiteX6" fmla="*/ 431800 w 749300"/>
              <a:gd name="connsiteY6" fmla="*/ 101600 h 177800"/>
              <a:gd name="connsiteX7" fmla="*/ 368300 w 749300"/>
              <a:gd name="connsiteY7" fmla="*/ 88900 h 177800"/>
              <a:gd name="connsiteX8" fmla="*/ 349250 w 749300"/>
              <a:gd name="connsiteY8" fmla="*/ 82550 h 177800"/>
              <a:gd name="connsiteX9" fmla="*/ 266700 w 749300"/>
              <a:gd name="connsiteY9" fmla="*/ 76200 h 177800"/>
              <a:gd name="connsiteX10" fmla="*/ 120650 w 749300"/>
              <a:gd name="connsiteY10" fmla="*/ 82550 h 177800"/>
              <a:gd name="connsiteX11" fmla="*/ 82550 w 749300"/>
              <a:gd name="connsiteY11" fmla="*/ 88900 h 177800"/>
              <a:gd name="connsiteX12" fmla="*/ 25400 w 749300"/>
              <a:gd name="connsiteY12" fmla="*/ 133350 h 177800"/>
              <a:gd name="connsiteX13" fmla="*/ 12700 w 749300"/>
              <a:gd name="connsiteY13" fmla="*/ 158750 h 177800"/>
              <a:gd name="connsiteX14" fmla="*/ 0 w 749300"/>
              <a:gd name="connsiteY14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9300" h="177800">
                <a:moveTo>
                  <a:pt x="749300" y="0"/>
                </a:moveTo>
                <a:cubicBezTo>
                  <a:pt x="745067" y="6350"/>
                  <a:pt x="740386" y="12424"/>
                  <a:pt x="736600" y="19050"/>
                </a:cubicBezTo>
                <a:cubicBezTo>
                  <a:pt x="731904" y="27269"/>
                  <a:pt x="729960" y="37178"/>
                  <a:pt x="723900" y="44450"/>
                </a:cubicBezTo>
                <a:cubicBezTo>
                  <a:pt x="719014" y="50313"/>
                  <a:pt x="710246" y="51754"/>
                  <a:pt x="704850" y="57150"/>
                </a:cubicBezTo>
                <a:cubicBezTo>
                  <a:pt x="678345" y="83655"/>
                  <a:pt x="696680" y="80285"/>
                  <a:pt x="666750" y="95250"/>
                </a:cubicBezTo>
                <a:cubicBezTo>
                  <a:pt x="649017" y="104116"/>
                  <a:pt x="619631" y="105610"/>
                  <a:pt x="603250" y="107950"/>
                </a:cubicBezTo>
                <a:cubicBezTo>
                  <a:pt x="546100" y="105833"/>
                  <a:pt x="488884" y="105060"/>
                  <a:pt x="431800" y="101600"/>
                </a:cubicBezTo>
                <a:cubicBezTo>
                  <a:pt x="415967" y="100640"/>
                  <a:pt x="385262" y="93746"/>
                  <a:pt x="368300" y="88900"/>
                </a:cubicBezTo>
                <a:cubicBezTo>
                  <a:pt x="361864" y="87061"/>
                  <a:pt x="355892" y="83380"/>
                  <a:pt x="349250" y="82550"/>
                </a:cubicBezTo>
                <a:cubicBezTo>
                  <a:pt x="321865" y="79127"/>
                  <a:pt x="294217" y="78317"/>
                  <a:pt x="266700" y="76200"/>
                </a:cubicBezTo>
                <a:cubicBezTo>
                  <a:pt x="218017" y="78317"/>
                  <a:pt x="169264" y="79197"/>
                  <a:pt x="120650" y="82550"/>
                </a:cubicBezTo>
                <a:cubicBezTo>
                  <a:pt x="107805" y="83436"/>
                  <a:pt x="94435" y="83948"/>
                  <a:pt x="82550" y="88900"/>
                </a:cubicBezTo>
                <a:cubicBezTo>
                  <a:pt x="69197" y="94464"/>
                  <a:pt x="36287" y="118109"/>
                  <a:pt x="25400" y="133350"/>
                </a:cubicBezTo>
                <a:cubicBezTo>
                  <a:pt x="19898" y="141053"/>
                  <a:pt x="17396" y="150531"/>
                  <a:pt x="12700" y="158750"/>
                </a:cubicBezTo>
                <a:cubicBezTo>
                  <a:pt x="8914" y="165376"/>
                  <a:pt x="0" y="177800"/>
                  <a:pt x="0" y="1778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407302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쉬프트연산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비트밀기</a:t>
            </a:r>
            <a:r>
              <a:rPr lang="ko-KR" altLang="en-US" dirty="0" smtClean="0"/>
              <a:t> 연산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&lt;&lt;, &gt;&gt;, &gt;&gt;&gt;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&lt;&lt; ( left shift ) : </a:t>
            </a:r>
            <a:r>
              <a:rPr lang="ko-KR" altLang="en-US" sz="1600" dirty="0" err="1" smtClean="0"/>
              <a:t>비트를</a:t>
            </a:r>
            <a:r>
              <a:rPr lang="ko-KR" altLang="en-US" sz="1600" dirty="0" smtClean="0"/>
              <a:t> 왼쪽으로 밀고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빈칸을 항상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채운다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&gt;&gt; ( right shift ) : </a:t>
            </a:r>
            <a:r>
              <a:rPr lang="ko-KR" altLang="en-US" sz="1600" dirty="0" err="1" smtClean="0"/>
              <a:t>비트를</a:t>
            </a:r>
            <a:r>
              <a:rPr lang="ko-KR" altLang="en-US" sz="1600" dirty="0" smtClean="0"/>
              <a:t> 오른쪽으로 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빈 칸을 최상위 부호 비트에 따라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</a:t>
            </a:r>
            <a:r>
              <a:rPr lang="ko-KR" altLang="en-US" sz="1600" dirty="0" smtClean="0"/>
              <a:t>양수면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음수면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채운다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&gt;&gt;&gt; (unsigned right shift ) : </a:t>
            </a:r>
            <a:r>
              <a:rPr lang="ko-KR" altLang="en-US" sz="1600" dirty="0" err="1" smtClean="0"/>
              <a:t>비트를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오른쪽으로 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밀어서 빈칸을 항상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채운다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대상체</a:t>
            </a:r>
            <a:r>
              <a:rPr lang="ko-KR" altLang="en-US" sz="1600" dirty="0" smtClean="0"/>
              <a:t> 연산자 </a:t>
            </a:r>
            <a:r>
              <a:rPr lang="ko-KR" altLang="en-US" sz="1600" dirty="0" err="1" smtClean="0"/>
              <a:t>밀칸수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6 &lt;&lt; 2; // </a:t>
            </a:r>
            <a:r>
              <a:rPr lang="ko-KR" altLang="en-US" sz="1600" dirty="0" err="1" smtClean="0"/>
              <a:t>비트를</a:t>
            </a:r>
            <a:r>
              <a:rPr lang="ko-KR" altLang="en-US" sz="1600" dirty="0" smtClean="0"/>
              <a:t> 왼쪽으로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칸 밀어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4" name="직선 화살표 연결선 3"/>
          <p:cNvCxnSpPr/>
          <p:nvPr/>
        </p:nvCxnSpPr>
        <p:spPr>
          <a:xfrm rot="10800000" flipV="1">
            <a:off x="1500166" y="264318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14480" y="245301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비트를</a:t>
            </a:r>
            <a:r>
              <a:rPr lang="ko-KR" altLang="en-US" sz="1100" dirty="0" smtClean="0"/>
              <a:t> 밀 방향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1000100" y="414338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28860" y="414338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7620" y="414338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86380" y="414338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0000 0110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579191" y="3754861"/>
            <a:ext cx="2621209" cy="366289"/>
          </a:xfrm>
          <a:custGeom>
            <a:avLst/>
            <a:gdLst>
              <a:gd name="connsiteX0" fmla="*/ 11359 w 2621209"/>
              <a:gd name="connsiteY0" fmla="*/ 17039 h 366289"/>
              <a:gd name="connsiteX1" fmla="*/ 36759 w 2621209"/>
              <a:gd name="connsiteY1" fmla="*/ 55139 h 366289"/>
              <a:gd name="connsiteX2" fmla="*/ 74859 w 2621209"/>
              <a:gd name="connsiteY2" fmla="*/ 86889 h 366289"/>
              <a:gd name="connsiteX3" fmla="*/ 112959 w 2621209"/>
              <a:gd name="connsiteY3" fmla="*/ 118639 h 366289"/>
              <a:gd name="connsiteX4" fmla="*/ 138359 w 2621209"/>
              <a:gd name="connsiteY4" fmla="*/ 131339 h 366289"/>
              <a:gd name="connsiteX5" fmla="*/ 170109 w 2621209"/>
              <a:gd name="connsiteY5" fmla="*/ 150389 h 366289"/>
              <a:gd name="connsiteX6" fmla="*/ 278059 w 2621209"/>
              <a:gd name="connsiteY6" fmla="*/ 182139 h 366289"/>
              <a:gd name="connsiteX7" fmla="*/ 309809 w 2621209"/>
              <a:gd name="connsiteY7" fmla="*/ 188489 h 366289"/>
              <a:gd name="connsiteX8" fmla="*/ 398709 w 2621209"/>
              <a:gd name="connsiteY8" fmla="*/ 207539 h 366289"/>
              <a:gd name="connsiteX9" fmla="*/ 1192459 w 2621209"/>
              <a:gd name="connsiteY9" fmla="*/ 213889 h 366289"/>
              <a:gd name="connsiteX10" fmla="*/ 2024309 w 2621209"/>
              <a:gd name="connsiteY10" fmla="*/ 226589 h 366289"/>
              <a:gd name="connsiteX11" fmla="*/ 2316409 w 2621209"/>
              <a:gd name="connsiteY11" fmla="*/ 232939 h 366289"/>
              <a:gd name="connsiteX12" fmla="*/ 2348159 w 2621209"/>
              <a:gd name="connsiteY12" fmla="*/ 245639 h 366289"/>
              <a:gd name="connsiteX13" fmla="*/ 2367209 w 2621209"/>
              <a:gd name="connsiteY13" fmla="*/ 251989 h 366289"/>
              <a:gd name="connsiteX14" fmla="*/ 2405309 w 2621209"/>
              <a:gd name="connsiteY14" fmla="*/ 277389 h 366289"/>
              <a:gd name="connsiteX15" fmla="*/ 2456109 w 2621209"/>
              <a:gd name="connsiteY15" fmla="*/ 283739 h 366289"/>
              <a:gd name="connsiteX16" fmla="*/ 2487859 w 2621209"/>
              <a:gd name="connsiteY16" fmla="*/ 302789 h 366289"/>
              <a:gd name="connsiteX17" fmla="*/ 2513259 w 2621209"/>
              <a:gd name="connsiteY17" fmla="*/ 309139 h 366289"/>
              <a:gd name="connsiteX18" fmla="*/ 2551359 w 2621209"/>
              <a:gd name="connsiteY18" fmla="*/ 328189 h 366289"/>
              <a:gd name="connsiteX19" fmla="*/ 2570409 w 2621209"/>
              <a:gd name="connsiteY19" fmla="*/ 340889 h 366289"/>
              <a:gd name="connsiteX20" fmla="*/ 2608509 w 2621209"/>
              <a:gd name="connsiteY20" fmla="*/ 366289 h 366289"/>
              <a:gd name="connsiteX21" fmla="*/ 2621209 w 2621209"/>
              <a:gd name="connsiteY21" fmla="*/ 359939 h 36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21209" h="366289">
                <a:moveTo>
                  <a:pt x="11359" y="17039"/>
                </a:moveTo>
                <a:cubicBezTo>
                  <a:pt x="72130" y="77810"/>
                  <a:pt x="0" y="0"/>
                  <a:pt x="36759" y="55139"/>
                </a:cubicBezTo>
                <a:cubicBezTo>
                  <a:pt x="49082" y="73624"/>
                  <a:pt x="58640" y="74274"/>
                  <a:pt x="74859" y="86889"/>
                </a:cubicBezTo>
                <a:cubicBezTo>
                  <a:pt x="87908" y="97038"/>
                  <a:pt x="99416" y="109159"/>
                  <a:pt x="112959" y="118639"/>
                </a:cubicBezTo>
                <a:cubicBezTo>
                  <a:pt x="120714" y="124067"/>
                  <a:pt x="130084" y="126742"/>
                  <a:pt x="138359" y="131339"/>
                </a:cubicBezTo>
                <a:cubicBezTo>
                  <a:pt x="149148" y="137333"/>
                  <a:pt x="158765" y="145527"/>
                  <a:pt x="170109" y="150389"/>
                </a:cubicBezTo>
                <a:cubicBezTo>
                  <a:pt x="195419" y="161236"/>
                  <a:pt x="249848" y="176497"/>
                  <a:pt x="278059" y="182139"/>
                </a:cubicBezTo>
                <a:cubicBezTo>
                  <a:pt x="288642" y="184256"/>
                  <a:pt x="299396" y="185649"/>
                  <a:pt x="309809" y="188489"/>
                </a:cubicBezTo>
                <a:cubicBezTo>
                  <a:pt x="355415" y="200927"/>
                  <a:pt x="345695" y="206742"/>
                  <a:pt x="398709" y="207539"/>
                </a:cubicBezTo>
                <a:lnTo>
                  <a:pt x="1192459" y="213889"/>
                </a:lnTo>
                <a:cubicBezTo>
                  <a:pt x="1518680" y="243545"/>
                  <a:pt x="1201934" y="216681"/>
                  <a:pt x="2024309" y="226589"/>
                </a:cubicBezTo>
                <a:lnTo>
                  <a:pt x="2316409" y="232939"/>
                </a:lnTo>
                <a:cubicBezTo>
                  <a:pt x="2326992" y="237172"/>
                  <a:pt x="2337486" y="241637"/>
                  <a:pt x="2348159" y="245639"/>
                </a:cubicBezTo>
                <a:cubicBezTo>
                  <a:pt x="2354426" y="247989"/>
                  <a:pt x="2361358" y="248738"/>
                  <a:pt x="2367209" y="251989"/>
                </a:cubicBezTo>
                <a:cubicBezTo>
                  <a:pt x="2380552" y="259402"/>
                  <a:pt x="2390935" y="272255"/>
                  <a:pt x="2405309" y="277389"/>
                </a:cubicBezTo>
                <a:cubicBezTo>
                  <a:pt x="2421380" y="283129"/>
                  <a:pt x="2439176" y="281622"/>
                  <a:pt x="2456109" y="283739"/>
                </a:cubicBezTo>
                <a:cubicBezTo>
                  <a:pt x="2466692" y="290089"/>
                  <a:pt x="2476581" y="297776"/>
                  <a:pt x="2487859" y="302789"/>
                </a:cubicBezTo>
                <a:cubicBezTo>
                  <a:pt x="2495834" y="306333"/>
                  <a:pt x="2505156" y="305898"/>
                  <a:pt x="2513259" y="309139"/>
                </a:cubicBezTo>
                <a:cubicBezTo>
                  <a:pt x="2526442" y="314412"/>
                  <a:pt x="2538947" y="321293"/>
                  <a:pt x="2551359" y="328189"/>
                </a:cubicBezTo>
                <a:cubicBezTo>
                  <a:pt x="2558030" y="331895"/>
                  <a:pt x="2564546" y="336003"/>
                  <a:pt x="2570409" y="340889"/>
                </a:cubicBezTo>
                <a:cubicBezTo>
                  <a:pt x="2584153" y="352343"/>
                  <a:pt x="2588422" y="366289"/>
                  <a:pt x="2608509" y="366289"/>
                </a:cubicBezTo>
                <a:cubicBezTo>
                  <a:pt x="2613242" y="366289"/>
                  <a:pt x="2616976" y="362056"/>
                  <a:pt x="2621209" y="35993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86578" y="40719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&lt;&lt; 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00100" y="485776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28860" y="485776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57620" y="485776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86380" y="485776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0001 10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5400000">
            <a:off x="642910" y="4357694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821505" y="4393413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720" y="6143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429388" y="4895860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581788" y="4889510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28860" y="61436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= 56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28662" y="5715016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9227" y="534568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 &lt;&lt; 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28662" y="6215082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0011 1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rot="10800000" flipV="1">
            <a:off x="428596" y="5929330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0800000" flipV="1">
            <a:off x="642910" y="5929330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8596" y="6143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rot="10800000" flipV="1">
            <a:off x="785786" y="5929330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7346" y="6143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785918" y="6286520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rot="10800000" flipV="1">
            <a:off x="1071538" y="5929330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10800000" flipV="1">
            <a:off x="1214414" y="5929330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0800000" flipV="1">
            <a:off x="1357290" y="592933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10800000" flipV="1">
            <a:off x="1500166" y="592933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0800000" flipV="1">
            <a:off x="1695450" y="5981700"/>
            <a:ext cx="431800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928794" y="6286520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2071670" y="6286520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1433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*right shift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35 &gt;&gt; 2 = 8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785786" y="135729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0010 0011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28586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2&gt;&gt;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2071670" y="114298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357422" y="135729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8860" y="100010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85786" y="200024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00 1000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00232" y="1571612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8860" y="19938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857356" y="1571612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4546" y="19880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H="1">
            <a:off x="1607323" y="1678769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1500166" y="1714488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6200000" flipH="1">
            <a:off x="1321571" y="1678769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0" idx="0"/>
          </p:cNvCxnSpPr>
          <p:nvPr/>
        </p:nvCxnSpPr>
        <p:spPr>
          <a:xfrm rot="16200000" flipH="1">
            <a:off x="1203325" y="1666875"/>
            <a:ext cx="438150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0" idx="0"/>
          </p:cNvCxnSpPr>
          <p:nvPr/>
        </p:nvCxnSpPr>
        <p:spPr>
          <a:xfrm rot="16200000" flipH="1">
            <a:off x="1041400" y="1670050"/>
            <a:ext cx="469900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6200000" flipH="1">
            <a:off x="888981" y="1682731"/>
            <a:ext cx="460388" cy="2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46138" y="2033578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57224" y="2033578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 rot="5400000">
            <a:off x="2572530" y="1713694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500562" y="135729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0011 1100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9058" y="128586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4&gt;&gt;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29058" y="85723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 &gt;&gt; 4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500694" y="1571612"/>
            <a:ext cx="85725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572000" y="185736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      0011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72198" y="18573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1100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5000628" y="1571612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643438" y="1857364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811714" y="1857364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962528" y="1857364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130804" y="1857364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8596" y="3071810"/>
            <a:ext cx="2102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*unsigned right shift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35 &gt;&gt;&gt; 2 = 8</a:t>
            </a:r>
            <a:endParaRPr lang="ko-KR" altLang="en-US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714348" y="400050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0010 0011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2844" y="39290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2&gt;&gt;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rot="5400000">
            <a:off x="2000232" y="378619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285984" y="400050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57422" y="36433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14348" y="4643446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00 1000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928794" y="4214818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57422" y="46370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785918" y="4214818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43108" y="4631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</p:txBody>
      </p:sp>
      <p:cxnSp>
        <p:nvCxnSpPr>
          <p:cNvPr id="60" name="직선 화살표 연결선 59"/>
          <p:cNvCxnSpPr/>
          <p:nvPr/>
        </p:nvCxnSpPr>
        <p:spPr>
          <a:xfrm rot="16200000" flipH="1">
            <a:off x="1535885" y="4321975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16200000" flipH="1">
            <a:off x="1428728" y="4357694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16200000" flipH="1">
            <a:off x="1250133" y="4321975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55" idx="0"/>
          </p:cNvCxnSpPr>
          <p:nvPr/>
        </p:nvCxnSpPr>
        <p:spPr>
          <a:xfrm rot="16200000" flipH="1">
            <a:off x="1131887" y="4310081"/>
            <a:ext cx="438150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55" idx="0"/>
          </p:cNvCxnSpPr>
          <p:nvPr/>
        </p:nvCxnSpPr>
        <p:spPr>
          <a:xfrm rot="16200000" flipH="1">
            <a:off x="969962" y="4313256"/>
            <a:ext cx="469900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6200000" flipH="1">
            <a:off x="817543" y="4325937"/>
            <a:ext cx="460388" cy="2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974700" y="4676784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1435078" y="6311920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357290" y="578645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472" y="571501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1&gt;&gt;&gt;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85786" y="5286388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-1 &gt;&gt;&gt; 1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786050" y="578645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214810" y="578645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43570" y="578645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357290" y="628652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786050" y="628652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14810" y="628652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43570" y="628652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5500694" y="6072206"/>
            <a:ext cx="178595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286644" y="62150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endCxn id="83" idx="1"/>
          </p:cNvCxnSpPr>
          <p:nvPr/>
        </p:nvCxnSpPr>
        <p:spPr>
          <a:xfrm>
            <a:off x="1000100" y="6286520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42844" y="614364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항상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14356"/>
            <a:ext cx="5742278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관계연산자 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( </a:t>
            </a:r>
            <a:r>
              <a:rPr lang="ko-KR" altLang="en-US" sz="1600" dirty="0" smtClean="0"/>
              <a:t>대소 비교 </a:t>
            </a:r>
            <a:r>
              <a:rPr lang="en-US" altLang="ko-KR" sz="1600" dirty="0" smtClean="0"/>
              <a:t>) :</a:t>
            </a:r>
            <a:r>
              <a:rPr lang="ko-KR" altLang="en-US" sz="1600" dirty="0" smtClean="0"/>
              <a:t>결과가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( true, false )</a:t>
            </a:r>
            <a:r>
              <a:rPr lang="ko-KR" altLang="en-US" sz="1600" dirty="0" smtClean="0"/>
              <a:t>으로 나온다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&gt;, &lt;, &gt;=, &lt;=, </a:t>
            </a:r>
            <a:r>
              <a:rPr lang="en-US" altLang="ko-KR" sz="1600" b="1" dirty="0" smtClean="0"/>
              <a:t>==</a:t>
            </a:r>
            <a:r>
              <a:rPr lang="en-US" altLang="ko-KR" sz="1600" dirty="0" smtClean="0"/>
              <a:t>, !=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논리연산자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b="1" dirty="0" smtClean="0"/>
              <a:t>일반논리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여러 개의 관계연산자를 붙여서 비교해야 할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&amp;&amp; ( AND ) : </a:t>
            </a:r>
            <a:r>
              <a:rPr lang="ko-KR" altLang="en-US" sz="1600" dirty="0" smtClean="0"/>
              <a:t>전항과 후항이 모두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일 때만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반환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|| (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OR ) : </a:t>
            </a:r>
            <a:r>
              <a:rPr lang="ko-KR" altLang="en-US" sz="1600" dirty="0" smtClean="0"/>
              <a:t>전항과 후항이 모두 </a:t>
            </a:r>
            <a:r>
              <a:rPr lang="en-US" altLang="ko-KR" sz="1600" dirty="0" smtClean="0"/>
              <a:t>false </a:t>
            </a:r>
            <a:r>
              <a:rPr lang="ko-KR" altLang="en-US" sz="1600" dirty="0" smtClean="0"/>
              <a:t>일 때 만 </a:t>
            </a:r>
            <a:r>
              <a:rPr lang="en-US" altLang="ko-KR" sz="1600" dirty="0" smtClean="0"/>
              <a:t>false </a:t>
            </a:r>
            <a:r>
              <a:rPr lang="ko-KR" altLang="en-US" sz="1600" dirty="0" smtClean="0"/>
              <a:t>반환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관계연산자 일반논리연산자 관계연산자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4" name="직선 화살표 연결선 3"/>
          <p:cNvCxnSpPr/>
          <p:nvPr/>
        </p:nvCxnSpPr>
        <p:spPr>
          <a:xfrm rot="16200000" flipV="1">
            <a:off x="2071670" y="178592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14546" y="1928802"/>
            <a:ext cx="3143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같다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같을 때 </a:t>
            </a:r>
            <a:r>
              <a:rPr lang="en-US" altLang="ko-KR" sz="1600" dirty="0" smtClean="0"/>
              <a:t>true, </a:t>
            </a:r>
            <a:r>
              <a:rPr lang="ko-KR" altLang="en-US" sz="1600" dirty="0" smtClean="0"/>
              <a:t>다르면 </a:t>
            </a:r>
            <a:r>
              <a:rPr lang="en-US" altLang="ko-KR" sz="1600" dirty="0" smtClean="0"/>
              <a:t>false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2500298" y="157161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3174" y="1357298"/>
            <a:ext cx="3348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다르다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같을 때 </a:t>
            </a:r>
            <a:r>
              <a:rPr lang="en-US" altLang="ko-KR" sz="1600" dirty="0" smtClean="0"/>
              <a:t>false, </a:t>
            </a:r>
            <a:r>
              <a:rPr lang="ko-KR" altLang="en-US" sz="1600" dirty="0" smtClean="0"/>
              <a:t>다르면 </a:t>
            </a:r>
            <a:r>
              <a:rPr lang="en-US" altLang="ko-KR" sz="1600" dirty="0" smtClean="0"/>
              <a:t>true</a:t>
            </a:r>
            <a:endParaRPr lang="ko-KR" altLang="en-US" sz="16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929190" y="4429132"/>
          <a:ext cx="1643073" cy="13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91"/>
                <a:gridCol w="547691"/>
                <a:gridCol w="547691"/>
              </a:tblGrid>
              <a:tr h="271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항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항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/>
                </a:tc>
              </a:tr>
              <a:tr h="271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</a:tr>
              <a:tr h="271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</a:tr>
              <a:tr h="271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</a:tr>
              <a:tr h="271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000892" y="4429132"/>
          <a:ext cx="1643073" cy="13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91"/>
                <a:gridCol w="547691"/>
                <a:gridCol w="547691"/>
              </a:tblGrid>
              <a:tr h="271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항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항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/>
                </a:tc>
              </a:tr>
              <a:tr h="271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</a:tr>
              <a:tr h="271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</a:tr>
              <a:tr h="271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</a:tr>
              <a:tr h="271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57752" y="414338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03009" y="414338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5422900" y="3597773"/>
            <a:ext cx="956229" cy="720227"/>
          </a:xfrm>
          <a:custGeom>
            <a:avLst/>
            <a:gdLst>
              <a:gd name="connsiteX0" fmla="*/ 0 w 956229"/>
              <a:gd name="connsiteY0" fmla="*/ 720227 h 720227"/>
              <a:gd name="connsiteX1" fmla="*/ 273050 w 956229"/>
              <a:gd name="connsiteY1" fmla="*/ 713877 h 720227"/>
              <a:gd name="connsiteX2" fmla="*/ 336550 w 956229"/>
              <a:gd name="connsiteY2" fmla="*/ 701177 h 720227"/>
              <a:gd name="connsiteX3" fmla="*/ 431800 w 956229"/>
              <a:gd name="connsiteY3" fmla="*/ 688477 h 720227"/>
              <a:gd name="connsiteX4" fmla="*/ 520700 w 956229"/>
              <a:gd name="connsiteY4" fmla="*/ 656727 h 720227"/>
              <a:gd name="connsiteX5" fmla="*/ 552450 w 956229"/>
              <a:gd name="connsiteY5" fmla="*/ 650377 h 720227"/>
              <a:gd name="connsiteX6" fmla="*/ 615950 w 956229"/>
              <a:gd name="connsiteY6" fmla="*/ 624977 h 720227"/>
              <a:gd name="connsiteX7" fmla="*/ 641350 w 956229"/>
              <a:gd name="connsiteY7" fmla="*/ 612277 h 720227"/>
              <a:gd name="connsiteX8" fmla="*/ 660400 w 956229"/>
              <a:gd name="connsiteY8" fmla="*/ 605927 h 720227"/>
              <a:gd name="connsiteX9" fmla="*/ 711200 w 956229"/>
              <a:gd name="connsiteY9" fmla="*/ 574177 h 720227"/>
              <a:gd name="connsiteX10" fmla="*/ 762000 w 956229"/>
              <a:gd name="connsiteY10" fmla="*/ 548777 h 720227"/>
              <a:gd name="connsiteX11" fmla="*/ 781050 w 956229"/>
              <a:gd name="connsiteY11" fmla="*/ 523377 h 720227"/>
              <a:gd name="connsiteX12" fmla="*/ 793750 w 956229"/>
              <a:gd name="connsiteY12" fmla="*/ 504327 h 720227"/>
              <a:gd name="connsiteX13" fmla="*/ 812800 w 956229"/>
              <a:gd name="connsiteY13" fmla="*/ 485277 h 720227"/>
              <a:gd name="connsiteX14" fmla="*/ 838200 w 956229"/>
              <a:gd name="connsiteY14" fmla="*/ 447177 h 720227"/>
              <a:gd name="connsiteX15" fmla="*/ 882650 w 956229"/>
              <a:gd name="connsiteY15" fmla="*/ 390027 h 720227"/>
              <a:gd name="connsiteX16" fmla="*/ 908050 w 956229"/>
              <a:gd name="connsiteY16" fmla="*/ 351927 h 720227"/>
              <a:gd name="connsiteX17" fmla="*/ 914400 w 956229"/>
              <a:gd name="connsiteY17" fmla="*/ 332877 h 720227"/>
              <a:gd name="connsiteX18" fmla="*/ 927100 w 956229"/>
              <a:gd name="connsiteY18" fmla="*/ 313827 h 720227"/>
              <a:gd name="connsiteX19" fmla="*/ 933450 w 956229"/>
              <a:gd name="connsiteY19" fmla="*/ 294777 h 720227"/>
              <a:gd name="connsiteX20" fmla="*/ 952500 w 956229"/>
              <a:gd name="connsiteY20" fmla="*/ 243977 h 720227"/>
              <a:gd name="connsiteX21" fmla="*/ 946150 w 956229"/>
              <a:gd name="connsiteY21" fmla="*/ 161427 h 720227"/>
              <a:gd name="connsiteX22" fmla="*/ 914400 w 956229"/>
              <a:gd name="connsiteY22" fmla="*/ 129677 h 720227"/>
              <a:gd name="connsiteX23" fmla="*/ 895350 w 956229"/>
              <a:gd name="connsiteY23" fmla="*/ 123327 h 720227"/>
              <a:gd name="connsiteX24" fmla="*/ 850900 w 956229"/>
              <a:gd name="connsiteY24" fmla="*/ 104277 h 720227"/>
              <a:gd name="connsiteX25" fmla="*/ 819150 w 956229"/>
              <a:gd name="connsiteY25" fmla="*/ 85227 h 720227"/>
              <a:gd name="connsiteX26" fmla="*/ 793750 w 956229"/>
              <a:gd name="connsiteY26" fmla="*/ 78877 h 720227"/>
              <a:gd name="connsiteX27" fmla="*/ 774700 w 956229"/>
              <a:gd name="connsiteY27" fmla="*/ 72527 h 720227"/>
              <a:gd name="connsiteX28" fmla="*/ 723900 w 956229"/>
              <a:gd name="connsiteY28" fmla="*/ 53477 h 720227"/>
              <a:gd name="connsiteX29" fmla="*/ 679450 w 956229"/>
              <a:gd name="connsiteY29" fmla="*/ 47127 h 720227"/>
              <a:gd name="connsiteX30" fmla="*/ 641350 w 956229"/>
              <a:gd name="connsiteY30" fmla="*/ 40777 h 720227"/>
              <a:gd name="connsiteX31" fmla="*/ 622300 w 956229"/>
              <a:gd name="connsiteY31" fmla="*/ 28077 h 720227"/>
              <a:gd name="connsiteX32" fmla="*/ 596900 w 956229"/>
              <a:gd name="connsiteY32" fmla="*/ 21727 h 720227"/>
              <a:gd name="connsiteX33" fmla="*/ 533400 w 956229"/>
              <a:gd name="connsiteY33" fmla="*/ 9027 h 720227"/>
              <a:gd name="connsiteX34" fmla="*/ 488950 w 956229"/>
              <a:gd name="connsiteY34" fmla="*/ 2677 h 72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56229" h="720227">
                <a:moveTo>
                  <a:pt x="0" y="720227"/>
                </a:moveTo>
                <a:cubicBezTo>
                  <a:pt x="91017" y="718110"/>
                  <a:pt x="182154" y="719022"/>
                  <a:pt x="273050" y="713877"/>
                </a:cubicBezTo>
                <a:cubicBezTo>
                  <a:pt x="294601" y="712657"/>
                  <a:pt x="315293" y="704928"/>
                  <a:pt x="336550" y="701177"/>
                </a:cubicBezTo>
                <a:cubicBezTo>
                  <a:pt x="357832" y="697421"/>
                  <a:pt x="411825" y="690974"/>
                  <a:pt x="431800" y="688477"/>
                </a:cubicBezTo>
                <a:cubicBezTo>
                  <a:pt x="450899" y="681315"/>
                  <a:pt x="498188" y="662867"/>
                  <a:pt x="520700" y="656727"/>
                </a:cubicBezTo>
                <a:cubicBezTo>
                  <a:pt x="531113" y="653887"/>
                  <a:pt x="541867" y="652494"/>
                  <a:pt x="552450" y="650377"/>
                </a:cubicBezTo>
                <a:cubicBezTo>
                  <a:pt x="618528" y="610730"/>
                  <a:pt x="550171" y="646903"/>
                  <a:pt x="615950" y="624977"/>
                </a:cubicBezTo>
                <a:cubicBezTo>
                  <a:pt x="624930" y="621984"/>
                  <a:pt x="632649" y="616006"/>
                  <a:pt x="641350" y="612277"/>
                </a:cubicBezTo>
                <a:cubicBezTo>
                  <a:pt x="647502" y="609640"/>
                  <a:pt x="654050" y="608044"/>
                  <a:pt x="660400" y="605927"/>
                </a:cubicBezTo>
                <a:cubicBezTo>
                  <a:pt x="698564" y="567763"/>
                  <a:pt x="657081" y="604243"/>
                  <a:pt x="711200" y="574177"/>
                </a:cubicBezTo>
                <a:cubicBezTo>
                  <a:pt x="764188" y="544739"/>
                  <a:pt x="709340" y="561942"/>
                  <a:pt x="762000" y="548777"/>
                </a:cubicBezTo>
                <a:cubicBezTo>
                  <a:pt x="768350" y="540310"/>
                  <a:pt x="774899" y="531989"/>
                  <a:pt x="781050" y="523377"/>
                </a:cubicBezTo>
                <a:cubicBezTo>
                  <a:pt x="785486" y="517167"/>
                  <a:pt x="788864" y="510190"/>
                  <a:pt x="793750" y="504327"/>
                </a:cubicBezTo>
                <a:cubicBezTo>
                  <a:pt x="799499" y="497428"/>
                  <a:pt x="807287" y="492366"/>
                  <a:pt x="812800" y="485277"/>
                </a:cubicBezTo>
                <a:cubicBezTo>
                  <a:pt x="822171" y="473229"/>
                  <a:pt x="828829" y="459225"/>
                  <a:pt x="838200" y="447177"/>
                </a:cubicBezTo>
                <a:lnTo>
                  <a:pt x="882650" y="390027"/>
                </a:lnTo>
                <a:cubicBezTo>
                  <a:pt x="897749" y="344731"/>
                  <a:pt x="876339" y="399493"/>
                  <a:pt x="908050" y="351927"/>
                </a:cubicBezTo>
                <a:cubicBezTo>
                  <a:pt x="911763" y="346358"/>
                  <a:pt x="911407" y="338864"/>
                  <a:pt x="914400" y="332877"/>
                </a:cubicBezTo>
                <a:cubicBezTo>
                  <a:pt x="917813" y="326051"/>
                  <a:pt x="923687" y="320653"/>
                  <a:pt x="927100" y="313827"/>
                </a:cubicBezTo>
                <a:cubicBezTo>
                  <a:pt x="930093" y="307840"/>
                  <a:pt x="931100" y="301044"/>
                  <a:pt x="933450" y="294777"/>
                </a:cubicBezTo>
                <a:cubicBezTo>
                  <a:pt x="956229" y="234033"/>
                  <a:pt x="938087" y="287217"/>
                  <a:pt x="952500" y="243977"/>
                </a:cubicBezTo>
                <a:cubicBezTo>
                  <a:pt x="950383" y="216460"/>
                  <a:pt x="951236" y="188552"/>
                  <a:pt x="946150" y="161427"/>
                </a:cubicBezTo>
                <a:cubicBezTo>
                  <a:pt x="943522" y="147413"/>
                  <a:pt x="925494" y="135224"/>
                  <a:pt x="914400" y="129677"/>
                </a:cubicBezTo>
                <a:cubicBezTo>
                  <a:pt x="908413" y="126684"/>
                  <a:pt x="901337" y="126320"/>
                  <a:pt x="895350" y="123327"/>
                </a:cubicBezTo>
                <a:cubicBezTo>
                  <a:pt x="851497" y="101401"/>
                  <a:pt x="903763" y="117493"/>
                  <a:pt x="850900" y="104277"/>
                </a:cubicBezTo>
                <a:cubicBezTo>
                  <a:pt x="840317" y="97927"/>
                  <a:pt x="830428" y="90240"/>
                  <a:pt x="819150" y="85227"/>
                </a:cubicBezTo>
                <a:cubicBezTo>
                  <a:pt x="811175" y="81683"/>
                  <a:pt x="802141" y="81275"/>
                  <a:pt x="793750" y="78877"/>
                </a:cubicBezTo>
                <a:cubicBezTo>
                  <a:pt x="787314" y="77038"/>
                  <a:pt x="780990" y="74814"/>
                  <a:pt x="774700" y="72527"/>
                </a:cubicBezTo>
                <a:cubicBezTo>
                  <a:pt x="757704" y="66347"/>
                  <a:pt x="741374" y="58137"/>
                  <a:pt x="723900" y="53477"/>
                </a:cubicBezTo>
                <a:cubicBezTo>
                  <a:pt x="709438" y="49621"/>
                  <a:pt x="694243" y="49403"/>
                  <a:pt x="679450" y="47127"/>
                </a:cubicBezTo>
                <a:cubicBezTo>
                  <a:pt x="666725" y="45169"/>
                  <a:pt x="654050" y="42894"/>
                  <a:pt x="641350" y="40777"/>
                </a:cubicBezTo>
                <a:cubicBezTo>
                  <a:pt x="635000" y="36544"/>
                  <a:pt x="629315" y="31083"/>
                  <a:pt x="622300" y="28077"/>
                </a:cubicBezTo>
                <a:cubicBezTo>
                  <a:pt x="614278" y="24639"/>
                  <a:pt x="605434" y="23556"/>
                  <a:pt x="596900" y="21727"/>
                </a:cubicBezTo>
                <a:cubicBezTo>
                  <a:pt x="575793" y="17204"/>
                  <a:pt x="554433" y="13881"/>
                  <a:pt x="533400" y="9027"/>
                </a:cubicBezTo>
                <a:cubicBezTo>
                  <a:pt x="494281" y="0"/>
                  <a:pt x="536269" y="2677"/>
                  <a:pt x="488950" y="267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759450" y="3857290"/>
            <a:ext cx="1684073" cy="403560"/>
          </a:xfrm>
          <a:custGeom>
            <a:avLst/>
            <a:gdLst>
              <a:gd name="connsiteX0" fmla="*/ 1638300 w 1684073"/>
              <a:gd name="connsiteY0" fmla="*/ 403560 h 403560"/>
              <a:gd name="connsiteX1" fmla="*/ 1663700 w 1684073"/>
              <a:gd name="connsiteY1" fmla="*/ 371810 h 403560"/>
              <a:gd name="connsiteX2" fmla="*/ 1670050 w 1684073"/>
              <a:gd name="connsiteY2" fmla="*/ 263860 h 403560"/>
              <a:gd name="connsiteX3" fmla="*/ 1651000 w 1684073"/>
              <a:gd name="connsiteY3" fmla="*/ 251160 h 403560"/>
              <a:gd name="connsiteX4" fmla="*/ 1631950 w 1684073"/>
              <a:gd name="connsiteY4" fmla="*/ 244810 h 403560"/>
              <a:gd name="connsiteX5" fmla="*/ 1612900 w 1684073"/>
              <a:gd name="connsiteY5" fmla="*/ 232110 h 403560"/>
              <a:gd name="connsiteX6" fmla="*/ 1587500 w 1684073"/>
              <a:gd name="connsiteY6" fmla="*/ 219410 h 403560"/>
              <a:gd name="connsiteX7" fmla="*/ 1517650 w 1684073"/>
              <a:gd name="connsiteY7" fmla="*/ 206710 h 403560"/>
              <a:gd name="connsiteX8" fmla="*/ 1479550 w 1684073"/>
              <a:gd name="connsiteY8" fmla="*/ 194010 h 403560"/>
              <a:gd name="connsiteX9" fmla="*/ 1435100 w 1684073"/>
              <a:gd name="connsiteY9" fmla="*/ 187660 h 403560"/>
              <a:gd name="connsiteX10" fmla="*/ 1390650 w 1684073"/>
              <a:gd name="connsiteY10" fmla="*/ 174960 h 403560"/>
              <a:gd name="connsiteX11" fmla="*/ 1327150 w 1684073"/>
              <a:gd name="connsiteY11" fmla="*/ 168610 h 403560"/>
              <a:gd name="connsiteX12" fmla="*/ 1289050 w 1684073"/>
              <a:gd name="connsiteY12" fmla="*/ 162260 h 403560"/>
              <a:gd name="connsiteX13" fmla="*/ 1238250 w 1684073"/>
              <a:gd name="connsiteY13" fmla="*/ 155910 h 403560"/>
              <a:gd name="connsiteX14" fmla="*/ 1136650 w 1684073"/>
              <a:gd name="connsiteY14" fmla="*/ 143210 h 403560"/>
              <a:gd name="connsiteX15" fmla="*/ 1111250 w 1684073"/>
              <a:gd name="connsiteY15" fmla="*/ 136860 h 403560"/>
              <a:gd name="connsiteX16" fmla="*/ 1041400 w 1684073"/>
              <a:gd name="connsiteY16" fmla="*/ 130510 h 403560"/>
              <a:gd name="connsiteX17" fmla="*/ 908050 w 1684073"/>
              <a:gd name="connsiteY17" fmla="*/ 111460 h 403560"/>
              <a:gd name="connsiteX18" fmla="*/ 838200 w 1684073"/>
              <a:gd name="connsiteY18" fmla="*/ 98760 h 403560"/>
              <a:gd name="connsiteX19" fmla="*/ 730250 w 1684073"/>
              <a:gd name="connsiteY19" fmla="*/ 79710 h 403560"/>
              <a:gd name="connsiteX20" fmla="*/ 711200 w 1684073"/>
              <a:gd name="connsiteY20" fmla="*/ 73360 h 403560"/>
              <a:gd name="connsiteX21" fmla="*/ 660400 w 1684073"/>
              <a:gd name="connsiteY21" fmla="*/ 67010 h 403560"/>
              <a:gd name="connsiteX22" fmla="*/ 552450 w 1684073"/>
              <a:gd name="connsiteY22" fmla="*/ 54310 h 403560"/>
              <a:gd name="connsiteX23" fmla="*/ 495300 w 1684073"/>
              <a:gd name="connsiteY23" fmla="*/ 41610 h 403560"/>
              <a:gd name="connsiteX24" fmla="*/ 444500 w 1684073"/>
              <a:gd name="connsiteY24" fmla="*/ 28910 h 403560"/>
              <a:gd name="connsiteX25" fmla="*/ 342900 w 1684073"/>
              <a:gd name="connsiteY25" fmla="*/ 22560 h 403560"/>
              <a:gd name="connsiteX26" fmla="*/ 298450 w 1684073"/>
              <a:gd name="connsiteY26" fmla="*/ 16210 h 403560"/>
              <a:gd name="connsiteX27" fmla="*/ 247650 w 1684073"/>
              <a:gd name="connsiteY27" fmla="*/ 3510 h 403560"/>
              <a:gd name="connsiteX28" fmla="*/ 0 w 1684073"/>
              <a:gd name="connsiteY28" fmla="*/ 3510 h 40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84073" h="403560">
                <a:moveTo>
                  <a:pt x="1638300" y="403560"/>
                </a:moveTo>
                <a:cubicBezTo>
                  <a:pt x="1646767" y="392977"/>
                  <a:pt x="1656727" y="383432"/>
                  <a:pt x="1663700" y="371810"/>
                </a:cubicBezTo>
                <a:cubicBezTo>
                  <a:pt x="1684073" y="337855"/>
                  <a:pt x="1681356" y="303432"/>
                  <a:pt x="1670050" y="263860"/>
                </a:cubicBezTo>
                <a:cubicBezTo>
                  <a:pt x="1667953" y="256522"/>
                  <a:pt x="1657826" y="254573"/>
                  <a:pt x="1651000" y="251160"/>
                </a:cubicBezTo>
                <a:cubicBezTo>
                  <a:pt x="1645013" y="248167"/>
                  <a:pt x="1637937" y="247803"/>
                  <a:pt x="1631950" y="244810"/>
                </a:cubicBezTo>
                <a:cubicBezTo>
                  <a:pt x="1625124" y="241397"/>
                  <a:pt x="1619526" y="235896"/>
                  <a:pt x="1612900" y="232110"/>
                </a:cubicBezTo>
                <a:cubicBezTo>
                  <a:pt x="1604681" y="227414"/>
                  <a:pt x="1596480" y="222403"/>
                  <a:pt x="1587500" y="219410"/>
                </a:cubicBezTo>
                <a:cubicBezTo>
                  <a:pt x="1573263" y="214664"/>
                  <a:pt x="1530444" y="209908"/>
                  <a:pt x="1517650" y="206710"/>
                </a:cubicBezTo>
                <a:cubicBezTo>
                  <a:pt x="1504663" y="203463"/>
                  <a:pt x="1492594" y="197020"/>
                  <a:pt x="1479550" y="194010"/>
                </a:cubicBezTo>
                <a:cubicBezTo>
                  <a:pt x="1464966" y="190645"/>
                  <a:pt x="1449735" y="190796"/>
                  <a:pt x="1435100" y="187660"/>
                </a:cubicBezTo>
                <a:cubicBezTo>
                  <a:pt x="1420032" y="184431"/>
                  <a:pt x="1405825" y="177638"/>
                  <a:pt x="1390650" y="174960"/>
                </a:cubicBezTo>
                <a:cubicBezTo>
                  <a:pt x="1369701" y="171263"/>
                  <a:pt x="1348258" y="171248"/>
                  <a:pt x="1327150" y="168610"/>
                </a:cubicBezTo>
                <a:cubicBezTo>
                  <a:pt x="1314374" y="167013"/>
                  <a:pt x="1301796" y="164081"/>
                  <a:pt x="1289050" y="162260"/>
                </a:cubicBezTo>
                <a:cubicBezTo>
                  <a:pt x="1272156" y="159847"/>
                  <a:pt x="1255183" y="158027"/>
                  <a:pt x="1238250" y="155910"/>
                </a:cubicBezTo>
                <a:cubicBezTo>
                  <a:pt x="1188932" y="139471"/>
                  <a:pt x="1242720" y="155689"/>
                  <a:pt x="1136650" y="143210"/>
                </a:cubicBezTo>
                <a:cubicBezTo>
                  <a:pt x="1127983" y="142190"/>
                  <a:pt x="1119901" y="138013"/>
                  <a:pt x="1111250" y="136860"/>
                </a:cubicBezTo>
                <a:cubicBezTo>
                  <a:pt x="1088076" y="133770"/>
                  <a:pt x="1064599" y="133410"/>
                  <a:pt x="1041400" y="130510"/>
                </a:cubicBezTo>
                <a:cubicBezTo>
                  <a:pt x="996845" y="124941"/>
                  <a:pt x="952500" y="117810"/>
                  <a:pt x="908050" y="111460"/>
                </a:cubicBezTo>
                <a:cubicBezTo>
                  <a:pt x="769382" y="91650"/>
                  <a:pt x="928020" y="115869"/>
                  <a:pt x="838200" y="98760"/>
                </a:cubicBezTo>
                <a:cubicBezTo>
                  <a:pt x="802306" y="91923"/>
                  <a:pt x="764914" y="91265"/>
                  <a:pt x="730250" y="79710"/>
                </a:cubicBezTo>
                <a:cubicBezTo>
                  <a:pt x="723900" y="77593"/>
                  <a:pt x="717786" y="74557"/>
                  <a:pt x="711200" y="73360"/>
                </a:cubicBezTo>
                <a:cubicBezTo>
                  <a:pt x="694410" y="70307"/>
                  <a:pt x="677267" y="69605"/>
                  <a:pt x="660400" y="67010"/>
                </a:cubicBezTo>
                <a:cubicBezTo>
                  <a:pt x="566516" y="52566"/>
                  <a:pt x="727116" y="68865"/>
                  <a:pt x="552450" y="54310"/>
                </a:cubicBezTo>
                <a:cubicBezTo>
                  <a:pt x="464430" y="32305"/>
                  <a:pt x="600100" y="65795"/>
                  <a:pt x="495300" y="41610"/>
                </a:cubicBezTo>
                <a:cubicBezTo>
                  <a:pt x="478293" y="37685"/>
                  <a:pt x="461820" y="31075"/>
                  <a:pt x="444500" y="28910"/>
                </a:cubicBezTo>
                <a:cubicBezTo>
                  <a:pt x="410829" y="24701"/>
                  <a:pt x="376767" y="24677"/>
                  <a:pt x="342900" y="22560"/>
                </a:cubicBezTo>
                <a:cubicBezTo>
                  <a:pt x="328083" y="20443"/>
                  <a:pt x="313126" y="19145"/>
                  <a:pt x="298450" y="16210"/>
                </a:cubicBezTo>
                <a:cubicBezTo>
                  <a:pt x="281334" y="12787"/>
                  <a:pt x="265089" y="4252"/>
                  <a:pt x="247650" y="3510"/>
                </a:cubicBezTo>
                <a:cubicBezTo>
                  <a:pt x="165175" y="0"/>
                  <a:pt x="82550" y="3510"/>
                  <a:pt x="0" y="351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32926"/>
            <a:ext cx="5105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*&amp;&amp;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true  &amp;&amp; true = true</a:t>
            </a:r>
          </a:p>
          <a:p>
            <a:r>
              <a:rPr lang="en-US" altLang="ko-KR" sz="1600" dirty="0" smtClean="0"/>
              <a:t> true  &amp;&amp; false = false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전항이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이면 후항을 연산하지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false &amp;&amp; true = false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false &amp;&amp; false = false</a:t>
            </a:r>
            <a:endParaRPr lang="ko-KR" altLang="en-US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전항이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이면 후항을 연산하지 않는다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true || true = true</a:t>
            </a:r>
          </a:p>
          <a:p>
            <a:r>
              <a:rPr lang="en-US" altLang="ko-KR" sz="1600" dirty="0" smtClean="0"/>
              <a:t> true || false = </a:t>
            </a:r>
            <a:r>
              <a:rPr lang="en-US" altLang="ko-KR" sz="1600" dirty="0" smtClean="0"/>
              <a:t>true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 false || true = true</a:t>
            </a:r>
            <a:endParaRPr lang="ko-KR" altLang="en-US" sz="1600" dirty="0" smtClean="0"/>
          </a:p>
          <a:p>
            <a:r>
              <a:rPr lang="en-US" altLang="ko-KR" sz="1600" dirty="0" smtClean="0"/>
              <a:t> false || false = false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연산자 나머지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패키지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이클립스</a:t>
            </a:r>
            <a:r>
              <a:rPr lang="ko-KR" altLang="en-US" sz="1600" dirty="0" smtClean="0"/>
              <a:t> 설치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제어문</a:t>
            </a:r>
            <a:endParaRPr lang="ko-KR" altLang="en-US" sz="1600" dirty="0"/>
          </a:p>
        </p:txBody>
      </p:sp>
      <p:cxnSp>
        <p:nvCxnSpPr>
          <p:cNvPr id="4" name="직선 화살표 연결선 3"/>
          <p:cNvCxnSpPr/>
          <p:nvPr/>
        </p:nvCxnSpPr>
        <p:spPr>
          <a:xfrm rot="5400000">
            <a:off x="642910" y="92867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472" y="64291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전항</a:t>
            </a:r>
            <a:endParaRPr lang="ko-KR" altLang="en-US" sz="11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1571604" y="99931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0166" y="7135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후항</a:t>
            </a:r>
            <a:endParaRPr lang="ko-KR" altLang="en-US" sz="1100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428728" y="1928802"/>
            <a:ext cx="500066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 flipH="1">
            <a:off x="1428728" y="1928802"/>
            <a:ext cx="500066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6200000" flipH="1">
            <a:off x="1142976" y="3000372"/>
            <a:ext cx="500066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 flipH="1" flipV="1">
            <a:off x="1142976" y="3071810"/>
            <a:ext cx="500066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714884"/>
            <a:ext cx="5575288" cy="1714512"/>
          </a:xfrm>
          <a:prstGeom prst="rect">
            <a:avLst/>
          </a:prstGeom>
          <a:ln>
            <a:tailEnd type="triangle"/>
          </a:ln>
        </p:spPr>
      </p:pic>
      <p:cxnSp>
        <p:nvCxnSpPr>
          <p:cNvPr id="18" name="직선 연결선 17"/>
          <p:cNvCxnSpPr/>
          <p:nvPr/>
        </p:nvCxnSpPr>
        <p:spPr>
          <a:xfrm>
            <a:off x="1285852" y="5929330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857356" y="571501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57356" y="5429264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1.false</a:t>
            </a:r>
            <a:endParaRPr lang="ko-KR" altLang="en-US" sz="1100" dirty="0"/>
          </a:p>
        </p:txBody>
      </p:sp>
      <p:sp>
        <p:nvSpPr>
          <p:cNvPr id="23" name="자유형 22"/>
          <p:cNvSpPr/>
          <p:nvPr/>
        </p:nvSpPr>
        <p:spPr>
          <a:xfrm>
            <a:off x="1473200" y="5397500"/>
            <a:ext cx="673100" cy="382761"/>
          </a:xfrm>
          <a:custGeom>
            <a:avLst/>
            <a:gdLst>
              <a:gd name="connsiteX0" fmla="*/ 673100 w 673100"/>
              <a:gd name="connsiteY0" fmla="*/ 165100 h 382761"/>
              <a:gd name="connsiteX1" fmla="*/ 666750 w 673100"/>
              <a:gd name="connsiteY1" fmla="*/ 31750 h 382761"/>
              <a:gd name="connsiteX2" fmla="*/ 660400 w 673100"/>
              <a:gd name="connsiteY2" fmla="*/ 12700 h 382761"/>
              <a:gd name="connsiteX3" fmla="*/ 641350 w 673100"/>
              <a:gd name="connsiteY3" fmla="*/ 6350 h 382761"/>
              <a:gd name="connsiteX4" fmla="*/ 596900 w 673100"/>
              <a:gd name="connsiteY4" fmla="*/ 0 h 382761"/>
              <a:gd name="connsiteX5" fmla="*/ 412750 w 673100"/>
              <a:gd name="connsiteY5" fmla="*/ 6350 h 382761"/>
              <a:gd name="connsiteX6" fmla="*/ 374650 w 673100"/>
              <a:gd name="connsiteY6" fmla="*/ 25400 h 382761"/>
              <a:gd name="connsiteX7" fmla="*/ 349250 w 673100"/>
              <a:gd name="connsiteY7" fmla="*/ 31750 h 382761"/>
              <a:gd name="connsiteX8" fmla="*/ 330200 w 673100"/>
              <a:gd name="connsiteY8" fmla="*/ 44450 h 382761"/>
              <a:gd name="connsiteX9" fmla="*/ 292100 w 673100"/>
              <a:gd name="connsiteY9" fmla="*/ 63500 h 382761"/>
              <a:gd name="connsiteX10" fmla="*/ 254000 w 673100"/>
              <a:gd name="connsiteY10" fmla="*/ 107950 h 382761"/>
              <a:gd name="connsiteX11" fmla="*/ 234950 w 673100"/>
              <a:gd name="connsiteY11" fmla="*/ 120650 h 382761"/>
              <a:gd name="connsiteX12" fmla="*/ 215900 w 673100"/>
              <a:gd name="connsiteY12" fmla="*/ 139700 h 382761"/>
              <a:gd name="connsiteX13" fmla="*/ 190500 w 673100"/>
              <a:gd name="connsiteY13" fmla="*/ 158750 h 382761"/>
              <a:gd name="connsiteX14" fmla="*/ 177800 w 673100"/>
              <a:gd name="connsiteY14" fmla="*/ 177800 h 382761"/>
              <a:gd name="connsiteX15" fmla="*/ 139700 w 673100"/>
              <a:gd name="connsiteY15" fmla="*/ 203200 h 382761"/>
              <a:gd name="connsiteX16" fmla="*/ 120650 w 673100"/>
              <a:gd name="connsiteY16" fmla="*/ 222250 h 382761"/>
              <a:gd name="connsiteX17" fmla="*/ 101600 w 673100"/>
              <a:gd name="connsiteY17" fmla="*/ 247650 h 382761"/>
              <a:gd name="connsiteX18" fmla="*/ 88900 w 673100"/>
              <a:gd name="connsiteY18" fmla="*/ 266700 h 382761"/>
              <a:gd name="connsiteX19" fmla="*/ 69850 w 673100"/>
              <a:gd name="connsiteY19" fmla="*/ 285750 h 382761"/>
              <a:gd name="connsiteX20" fmla="*/ 44450 w 673100"/>
              <a:gd name="connsiteY20" fmla="*/ 323850 h 382761"/>
              <a:gd name="connsiteX21" fmla="*/ 19050 w 673100"/>
              <a:gd name="connsiteY21" fmla="*/ 361950 h 382761"/>
              <a:gd name="connsiteX22" fmla="*/ 0 w 673100"/>
              <a:gd name="connsiteY22" fmla="*/ 381000 h 38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3100" h="382761">
                <a:moveTo>
                  <a:pt x="673100" y="165100"/>
                </a:moveTo>
                <a:cubicBezTo>
                  <a:pt x="670983" y="120650"/>
                  <a:pt x="670446" y="76097"/>
                  <a:pt x="666750" y="31750"/>
                </a:cubicBezTo>
                <a:cubicBezTo>
                  <a:pt x="666194" y="25080"/>
                  <a:pt x="665133" y="17433"/>
                  <a:pt x="660400" y="12700"/>
                </a:cubicBezTo>
                <a:cubicBezTo>
                  <a:pt x="655667" y="7967"/>
                  <a:pt x="647914" y="7663"/>
                  <a:pt x="641350" y="6350"/>
                </a:cubicBezTo>
                <a:cubicBezTo>
                  <a:pt x="626674" y="3415"/>
                  <a:pt x="611717" y="2117"/>
                  <a:pt x="596900" y="0"/>
                </a:cubicBezTo>
                <a:cubicBezTo>
                  <a:pt x="535517" y="2117"/>
                  <a:pt x="474050" y="2519"/>
                  <a:pt x="412750" y="6350"/>
                </a:cubicBezTo>
                <a:cubicBezTo>
                  <a:pt x="391866" y="7655"/>
                  <a:pt x="393105" y="17491"/>
                  <a:pt x="374650" y="25400"/>
                </a:cubicBezTo>
                <a:cubicBezTo>
                  <a:pt x="366628" y="28838"/>
                  <a:pt x="357717" y="29633"/>
                  <a:pt x="349250" y="31750"/>
                </a:cubicBezTo>
                <a:cubicBezTo>
                  <a:pt x="342900" y="35983"/>
                  <a:pt x="337026" y="41037"/>
                  <a:pt x="330200" y="44450"/>
                </a:cubicBezTo>
                <a:cubicBezTo>
                  <a:pt x="301561" y="58769"/>
                  <a:pt x="319397" y="40752"/>
                  <a:pt x="292100" y="63500"/>
                </a:cubicBezTo>
                <a:cubicBezTo>
                  <a:pt x="250627" y="98061"/>
                  <a:pt x="296044" y="65906"/>
                  <a:pt x="254000" y="107950"/>
                </a:cubicBezTo>
                <a:cubicBezTo>
                  <a:pt x="248604" y="113346"/>
                  <a:pt x="240813" y="115764"/>
                  <a:pt x="234950" y="120650"/>
                </a:cubicBezTo>
                <a:cubicBezTo>
                  <a:pt x="228051" y="126399"/>
                  <a:pt x="222718" y="133856"/>
                  <a:pt x="215900" y="139700"/>
                </a:cubicBezTo>
                <a:cubicBezTo>
                  <a:pt x="207865" y="146588"/>
                  <a:pt x="197984" y="151266"/>
                  <a:pt x="190500" y="158750"/>
                </a:cubicBezTo>
                <a:cubicBezTo>
                  <a:pt x="185104" y="164146"/>
                  <a:pt x="183543" y="172774"/>
                  <a:pt x="177800" y="177800"/>
                </a:cubicBezTo>
                <a:cubicBezTo>
                  <a:pt x="166313" y="187851"/>
                  <a:pt x="150493" y="192407"/>
                  <a:pt x="139700" y="203200"/>
                </a:cubicBezTo>
                <a:cubicBezTo>
                  <a:pt x="133350" y="209550"/>
                  <a:pt x="126494" y="215432"/>
                  <a:pt x="120650" y="222250"/>
                </a:cubicBezTo>
                <a:cubicBezTo>
                  <a:pt x="113762" y="230285"/>
                  <a:pt x="107751" y="239038"/>
                  <a:pt x="101600" y="247650"/>
                </a:cubicBezTo>
                <a:cubicBezTo>
                  <a:pt x="97164" y="253860"/>
                  <a:pt x="93786" y="260837"/>
                  <a:pt x="88900" y="266700"/>
                </a:cubicBezTo>
                <a:cubicBezTo>
                  <a:pt x="83151" y="273599"/>
                  <a:pt x="75363" y="278661"/>
                  <a:pt x="69850" y="285750"/>
                </a:cubicBezTo>
                <a:cubicBezTo>
                  <a:pt x="60479" y="297798"/>
                  <a:pt x="52917" y="311150"/>
                  <a:pt x="44450" y="323850"/>
                </a:cubicBezTo>
                <a:lnTo>
                  <a:pt x="19050" y="361950"/>
                </a:lnTo>
                <a:cubicBezTo>
                  <a:pt x="5176" y="382761"/>
                  <a:pt x="13982" y="381000"/>
                  <a:pt x="0" y="381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14414" y="5500702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2.false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1500166" y="5857892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</a:t>
            </a:r>
            <a:r>
              <a:rPr lang="en-US" altLang="ko-KR" sz="1100" dirty="0" smtClean="0"/>
              <a:t>.false</a:t>
            </a:r>
            <a:endParaRPr lang="ko-KR" altLang="en-US" sz="11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000364" y="5715016"/>
            <a:ext cx="1214446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143240" y="5715016"/>
            <a:ext cx="100013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43240" y="5429264"/>
            <a:ext cx="3118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전항이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이므로 후항은 연산하지 않는다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rot="5400000">
            <a:off x="2428860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자유형 32"/>
          <p:cNvSpPr/>
          <p:nvPr/>
        </p:nvSpPr>
        <p:spPr>
          <a:xfrm>
            <a:off x="360887" y="5949950"/>
            <a:ext cx="1194863" cy="502957"/>
          </a:xfrm>
          <a:custGeom>
            <a:avLst/>
            <a:gdLst>
              <a:gd name="connsiteX0" fmla="*/ 1194863 w 1194863"/>
              <a:gd name="connsiteY0" fmla="*/ 63500 h 502957"/>
              <a:gd name="connsiteX1" fmla="*/ 1175813 w 1194863"/>
              <a:gd name="connsiteY1" fmla="*/ 69850 h 502957"/>
              <a:gd name="connsiteX2" fmla="*/ 940863 w 1194863"/>
              <a:gd name="connsiteY2" fmla="*/ 50800 h 502957"/>
              <a:gd name="connsiteX3" fmla="*/ 877363 w 1194863"/>
              <a:gd name="connsiteY3" fmla="*/ 38100 h 502957"/>
              <a:gd name="connsiteX4" fmla="*/ 832913 w 1194863"/>
              <a:gd name="connsiteY4" fmla="*/ 25400 h 502957"/>
              <a:gd name="connsiteX5" fmla="*/ 801163 w 1194863"/>
              <a:gd name="connsiteY5" fmla="*/ 12700 h 502957"/>
              <a:gd name="connsiteX6" fmla="*/ 731313 w 1194863"/>
              <a:gd name="connsiteY6" fmla="*/ 6350 h 502957"/>
              <a:gd name="connsiteX7" fmla="*/ 705913 w 1194863"/>
              <a:gd name="connsiteY7" fmla="*/ 0 h 502957"/>
              <a:gd name="connsiteX8" fmla="*/ 267763 w 1194863"/>
              <a:gd name="connsiteY8" fmla="*/ 6350 h 502957"/>
              <a:gd name="connsiteX9" fmla="*/ 242363 w 1194863"/>
              <a:gd name="connsiteY9" fmla="*/ 12700 h 502957"/>
              <a:gd name="connsiteX10" fmla="*/ 185213 w 1194863"/>
              <a:gd name="connsiteY10" fmla="*/ 44450 h 502957"/>
              <a:gd name="connsiteX11" fmla="*/ 121713 w 1194863"/>
              <a:gd name="connsiteY11" fmla="*/ 82550 h 502957"/>
              <a:gd name="connsiteX12" fmla="*/ 83613 w 1194863"/>
              <a:gd name="connsiteY12" fmla="*/ 101600 h 502957"/>
              <a:gd name="connsiteX13" fmla="*/ 58213 w 1194863"/>
              <a:gd name="connsiteY13" fmla="*/ 127000 h 502957"/>
              <a:gd name="connsiteX14" fmla="*/ 45513 w 1194863"/>
              <a:gd name="connsiteY14" fmla="*/ 146050 h 502957"/>
              <a:gd name="connsiteX15" fmla="*/ 13763 w 1194863"/>
              <a:gd name="connsiteY15" fmla="*/ 196850 h 502957"/>
              <a:gd name="connsiteX16" fmla="*/ 13763 w 1194863"/>
              <a:gd name="connsiteY16" fmla="*/ 330200 h 502957"/>
              <a:gd name="connsiteX17" fmla="*/ 26463 w 1194863"/>
              <a:gd name="connsiteY17" fmla="*/ 368300 h 502957"/>
              <a:gd name="connsiteX18" fmla="*/ 45513 w 1194863"/>
              <a:gd name="connsiteY18" fmla="*/ 400050 h 502957"/>
              <a:gd name="connsiteX19" fmla="*/ 51863 w 1194863"/>
              <a:gd name="connsiteY19" fmla="*/ 419100 h 502957"/>
              <a:gd name="connsiteX20" fmla="*/ 70913 w 1194863"/>
              <a:gd name="connsiteY20" fmla="*/ 438150 h 502957"/>
              <a:gd name="connsiteX21" fmla="*/ 83613 w 1194863"/>
              <a:gd name="connsiteY21" fmla="*/ 457200 h 502957"/>
              <a:gd name="connsiteX22" fmla="*/ 128063 w 1194863"/>
              <a:gd name="connsiteY22" fmla="*/ 495300 h 502957"/>
              <a:gd name="connsiteX23" fmla="*/ 147113 w 1194863"/>
              <a:gd name="connsiteY23" fmla="*/ 501650 h 502957"/>
              <a:gd name="connsiteX24" fmla="*/ 255063 w 1194863"/>
              <a:gd name="connsiteY24" fmla="*/ 495300 h 502957"/>
              <a:gd name="connsiteX25" fmla="*/ 293163 w 1194863"/>
              <a:gd name="connsiteY25" fmla="*/ 469900 h 502957"/>
              <a:gd name="connsiteX26" fmla="*/ 324913 w 1194863"/>
              <a:gd name="connsiteY26" fmla="*/ 431800 h 502957"/>
              <a:gd name="connsiteX27" fmla="*/ 343963 w 1194863"/>
              <a:gd name="connsiteY27" fmla="*/ 425450 h 502957"/>
              <a:gd name="connsiteX28" fmla="*/ 509063 w 1194863"/>
              <a:gd name="connsiteY28" fmla="*/ 419100 h 502957"/>
              <a:gd name="connsiteX29" fmla="*/ 528113 w 1194863"/>
              <a:gd name="connsiteY29" fmla="*/ 412750 h 502957"/>
              <a:gd name="connsiteX30" fmla="*/ 553513 w 1194863"/>
              <a:gd name="connsiteY30" fmla="*/ 374650 h 502957"/>
              <a:gd name="connsiteX31" fmla="*/ 566213 w 1194863"/>
              <a:gd name="connsiteY31" fmla="*/ 355600 h 502957"/>
              <a:gd name="connsiteX32" fmla="*/ 578913 w 1194863"/>
              <a:gd name="connsiteY32" fmla="*/ 349250 h 50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94863" h="502957">
                <a:moveTo>
                  <a:pt x="1194863" y="63500"/>
                </a:moveTo>
                <a:cubicBezTo>
                  <a:pt x="1188513" y="65617"/>
                  <a:pt x="1182504" y="70036"/>
                  <a:pt x="1175813" y="69850"/>
                </a:cubicBezTo>
                <a:cubicBezTo>
                  <a:pt x="852731" y="60875"/>
                  <a:pt x="1047224" y="73592"/>
                  <a:pt x="940863" y="50800"/>
                </a:cubicBezTo>
                <a:cubicBezTo>
                  <a:pt x="919756" y="46277"/>
                  <a:pt x="898118" y="44030"/>
                  <a:pt x="877363" y="38100"/>
                </a:cubicBezTo>
                <a:cubicBezTo>
                  <a:pt x="862546" y="33867"/>
                  <a:pt x="847532" y="30273"/>
                  <a:pt x="832913" y="25400"/>
                </a:cubicBezTo>
                <a:cubicBezTo>
                  <a:pt x="822099" y="21795"/>
                  <a:pt x="812366" y="14801"/>
                  <a:pt x="801163" y="12700"/>
                </a:cubicBezTo>
                <a:cubicBezTo>
                  <a:pt x="778184" y="8391"/>
                  <a:pt x="754596" y="8467"/>
                  <a:pt x="731313" y="6350"/>
                </a:cubicBezTo>
                <a:cubicBezTo>
                  <a:pt x="722846" y="4233"/>
                  <a:pt x="714640" y="0"/>
                  <a:pt x="705913" y="0"/>
                </a:cubicBezTo>
                <a:cubicBezTo>
                  <a:pt x="559848" y="0"/>
                  <a:pt x="413774" y="2350"/>
                  <a:pt x="267763" y="6350"/>
                </a:cubicBezTo>
                <a:cubicBezTo>
                  <a:pt x="259039" y="6589"/>
                  <a:pt x="250754" y="10302"/>
                  <a:pt x="242363" y="12700"/>
                </a:cubicBezTo>
                <a:cubicBezTo>
                  <a:pt x="211731" y="21452"/>
                  <a:pt x="222273" y="20867"/>
                  <a:pt x="185213" y="44450"/>
                </a:cubicBezTo>
                <a:cubicBezTo>
                  <a:pt x="164388" y="57702"/>
                  <a:pt x="142252" y="68858"/>
                  <a:pt x="121713" y="82550"/>
                </a:cubicBezTo>
                <a:cubicBezTo>
                  <a:pt x="97094" y="98963"/>
                  <a:pt x="109903" y="92837"/>
                  <a:pt x="83613" y="101600"/>
                </a:cubicBezTo>
                <a:cubicBezTo>
                  <a:pt x="75146" y="110067"/>
                  <a:pt x="66005" y="117909"/>
                  <a:pt x="58213" y="127000"/>
                </a:cubicBezTo>
                <a:cubicBezTo>
                  <a:pt x="53246" y="132794"/>
                  <a:pt x="49558" y="139578"/>
                  <a:pt x="45513" y="146050"/>
                </a:cubicBezTo>
                <a:cubicBezTo>
                  <a:pt x="7219" y="207321"/>
                  <a:pt x="42781" y="153323"/>
                  <a:pt x="13763" y="196850"/>
                </a:cubicBezTo>
                <a:cubicBezTo>
                  <a:pt x="0" y="251902"/>
                  <a:pt x="1411" y="235498"/>
                  <a:pt x="13763" y="330200"/>
                </a:cubicBezTo>
                <a:cubicBezTo>
                  <a:pt x="15494" y="343475"/>
                  <a:pt x="19575" y="356821"/>
                  <a:pt x="26463" y="368300"/>
                </a:cubicBezTo>
                <a:cubicBezTo>
                  <a:pt x="32813" y="378883"/>
                  <a:pt x="39993" y="389011"/>
                  <a:pt x="45513" y="400050"/>
                </a:cubicBezTo>
                <a:cubicBezTo>
                  <a:pt x="48506" y="406037"/>
                  <a:pt x="48150" y="413531"/>
                  <a:pt x="51863" y="419100"/>
                </a:cubicBezTo>
                <a:cubicBezTo>
                  <a:pt x="56844" y="426572"/>
                  <a:pt x="65164" y="431251"/>
                  <a:pt x="70913" y="438150"/>
                </a:cubicBezTo>
                <a:cubicBezTo>
                  <a:pt x="75799" y="444013"/>
                  <a:pt x="78646" y="451406"/>
                  <a:pt x="83613" y="457200"/>
                </a:cubicBezTo>
                <a:cubicBezTo>
                  <a:pt x="95331" y="470871"/>
                  <a:pt x="111211" y="486874"/>
                  <a:pt x="128063" y="495300"/>
                </a:cubicBezTo>
                <a:cubicBezTo>
                  <a:pt x="134050" y="498293"/>
                  <a:pt x="140763" y="499533"/>
                  <a:pt x="147113" y="501650"/>
                </a:cubicBezTo>
                <a:cubicBezTo>
                  <a:pt x="183096" y="499533"/>
                  <a:pt x="219840" y="502957"/>
                  <a:pt x="255063" y="495300"/>
                </a:cubicBezTo>
                <a:cubicBezTo>
                  <a:pt x="269978" y="492058"/>
                  <a:pt x="293163" y="469900"/>
                  <a:pt x="293163" y="469900"/>
                </a:cubicBezTo>
                <a:cubicBezTo>
                  <a:pt x="302534" y="455843"/>
                  <a:pt x="310245" y="441579"/>
                  <a:pt x="324913" y="431800"/>
                </a:cubicBezTo>
                <a:cubicBezTo>
                  <a:pt x="330482" y="428087"/>
                  <a:pt x="337285" y="425911"/>
                  <a:pt x="343963" y="425450"/>
                </a:cubicBezTo>
                <a:cubicBezTo>
                  <a:pt x="398907" y="421661"/>
                  <a:pt x="454030" y="421217"/>
                  <a:pt x="509063" y="419100"/>
                </a:cubicBezTo>
                <a:cubicBezTo>
                  <a:pt x="515413" y="416983"/>
                  <a:pt x="523380" y="417483"/>
                  <a:pt x="528113" y="412750"/>
                </a:cubicBezTo>
                <a:cubicBezTo>
                  <a:pt x="538906" y="401957"/>
                  <a:pt x="545046" y="387350"/>
                  <a:pt x="553513" y="374650"/>
                </a:cubicBezTo>
                <a:cubicBezTo>
                  <a:pt x="557746" y="368300"/>
                  <a:pt x="559387" y="359013"/>
                  <a:pt x="566213" y="355600"/>
                </a:cubicBezTo>
                <a:lnTo>
                  <a:pt x="578913" y="3492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rot="5400000" flipH="1" flipV="1">
            <a:off x="2357422" y="635795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00232" y="642939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false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V="1">
            <a:off x="3821901" y="632223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54103" y="6429396"/>
            <a:ext cx="3591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&amp;&amp;</a:t>
            </a:r>
            <a:r>
              <a:rPr lang="ko-KR" altLang="en-US" sz="1100" dirty="0" smtClean="0"/>
              <a:t>에 후항을  연산하였다면 </a:t>
            </a:r>
            <a:r>
              <a:rPr lang="en-US" altLang="ko-KR" sz="1100" dirty="0" smtClean="0"/>
              <a:t>flag2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true</a:t>
            </a:r>
            <a:r>
              <a:rPr lang="ko-KR" altLang="en-US" sz="1100" dirty="0" smtClean="0"/>
              <a:t>를 가지지만 </a:t>
            </a:r>
            <a:endParaRPr lang="en-US" altLang="ko-KR" sz="1100" dirty="0" smtClean="0"/>
          </a:p>
          <a:p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후항연산하지</a:t>
            </a:r>
            <a:r>
              <a:rPr lang="ko-KR" altLang="en-US" sz="1100" dirty="0" smtClean="0"/>
              <a:t> 않았기 때문에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가 나온다</a:t>
            </a:r>
            <a:r>
              <a:rPr lang="en-US" altLang="ko-KR" sz="1100" smtClean="0"/>
              <a:t>. 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655339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*Operator(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연산에 사용되는 예약된 부호들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연산자에는 우선순위가 존재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문자열은 연산되지 않는다</a:t>
            </a:r>
            <a:r>
              <a:rPr lang="en-US" altLang="ko-KR" sz="1600" dirty="0" smtClean="0"/>
              <a:t>.(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1600" dirty="0" smtClean="0"/>
              <a:t>10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”</a:t>
            </a:r>
            <a:r>
              <a:rPr lang="en-US" altLang="ko-KR" sz="1600" dirty="0" smtClean="0"/>
              <a:t> -  </a:t>
            </a:r>
            <a:r>
              <a:rPr lang="ko-KR" altLang="en-US" sz="1600" dirty="0" smtClean="0"/>
              <a:t>문자열의 </a:t>
            </a:r>
            <a:r>
              <a:rPr lang="en-US" altLang="ko-KR" sz="1600" dirty="0" smtClean="0"/>
              <a:t>10,  10 – </a:t>
            </a:r>
            <a:r>
              <a:rPr lang="ko-KR" altLang="en-US" sz="1600" dirty="0" smtClean="0"/>
              <a:t>정수의 </a:t>
            </a:r>
            <a:r>
              <a:rPr lang="en-US" altLang="ko-KR" sz="1600" dirty="0" smtClean="0"/>
              <a:t>10 )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연산자의 우선 순위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최 </a:t>
            </a:r>
            <a:r>
              <a:rPr lang="ko-KR" altLang="en-US" sz="1600" b="1" dirty="0" err="1" smtClean="0"/>
              <a:t>단산쉬</a:t>
            </a:r>
            <a:r>
              <a:rPr lang="ko-KR" altLang="en-US" sz="1600" b="1" dirty="0" smtClean="0"/>
              <a:t> 관리 삼대</a:t>
            </a:r>
            <a:r>
              <a:rPr lang="ko-KR" altLang="en-US" sz="1600" dirty="0" smtClean="0"/>
              <a:t> 콤마</a:t>
            </a:r>
            <a:endParaRPr lang="ko-KR" altLang="en-US" sz="1600" dirty="0"/>
          </a:p>
        </p:txBody>
      </p:sp>
      <p:cxnSp>
        <p:nvCxnSpPr>
          <p:cNvPr id="4" name="직선 화살표 연결선 3"/>
          <p:cNvCxnSpPr/>
          <p:nvPr/>
        </p:nvCxnSpPr>
        <p:spPr>
          <a:xfrm rot="5400000">
            <a:off x="4107653" y="821513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71934" y="57148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연산</a:t>
            </a:r>
            <a:r>
              <a:rPr lang="en-US" altLang="ko-KR" sz="1100" dirty="0" smtClean="0"/>
              <a:t>x</a:t>
            </a:r>
            <a:endParaRPr lang="ko-KR" altLang="en-US" sz="1100" dirty="0"/>
          </a:p>
        </p:txBody>
      </p:sp>
      <p:cxnSp>
        <p:nvCxnSpPr>
          <p:cNvPr id="7" name="직선 화살표 연결선 6"/>
          <p:cNvCxnSpPr>
            <a:stCxn id="8" idx="2"/>
          </p:cNvCxnSpPr>
          <p:nvPr/>
        </p:nvCxnSpPr>
        <p:spPr>
          <a:xfrm rot="5400000">
            <a:off x="6149425" y="755868"/>
            <a:ext cx="167023" cy="321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00760" y="571480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연산 </a:t>
            </a:r>
            <a:r>
              <a:rPr lang="en-US" altLang="ko-KR" sz="1100" dirty="0"/>
              <a:t>o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23776" y="2500306"/>
            <a:ext cx="400110" cy="4738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 smtClean="0"/>
              <a:t>우선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1127" y="2500306"/>
            <a:ext cx="400110" cy="2830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 smtClean="0"/>
              <a:t>항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17503" y="2500306"/>
            <a:ext cx="400110" cy="2830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smtClean="0"/>
              <a:t>술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08018" y="2493956"/>
            <a:ext cx="400110" cy="4738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smtClean="0"/>
              <a:t>프트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84228" y="2502967"/>
            <a:ext cx="400110" cy="2830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 smtClean="0"/>
              <a:t>계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15" y="2000240"/>
            <a:ext cx="400110" cy="2830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smtClean="0"/>
              <a:t>논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6874" y="2475979"/>
            <a:ext cx="400110" cy="2830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/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70088" y="2481256"/>
            <a:ext cx="400110" cy="2830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 smtClean="0"/>
              <a:t>입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43122" y="2468556"/>
            <a:ext cx="400110" cy="4738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dirty="0" err="1" smtClean="0"/>
              <a:t>지막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571472" y="3143248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786" y="30003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먼저연산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214414" y="335756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00166" y="32948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나중연산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3643314"/>
            <a:ext cx="173316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최우선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단항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~, !, +, - ,++, --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산술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+, -, *, /, %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</a:t>
            </a:r>
            <a:r>
              <a:rPr lang="ko-KR" altLang="en-US" sz="1600" dirty="0" err="1" smtClean="0"/>
              <a:t>쉬프트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&lt;&lt;, &gt;&gt;, &gt;&gt;&gt;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500298" y="3643314"/>
            <a:ext cx="227177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관계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&gt;, &lt;, &gt;=, &lt;=, ==, !=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6.</a:t>
            </a:r>
            <a:r>
              <a:rPr lang="ko-KR" altLang="en-US" sz="1600" dirty="0" smtClean="0"/>
              <a:t>논리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일반논리</a:t>
            </a:r>
            <a:endParaRPr lang="en-US" altLang="ko-KR" sz="1600" dirty="0" smtClean="0"/>
          </a:p>
          <a:p>
            <a:r>
              <a:rPr lang="en-US" altLang="ko-KR" sz="1600" dirty="0" smtClean="0"/>
              <a:t>     &amp;&amp;, ||</a:t>
            </a:r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비트논리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&amp;, |, ^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7. </a:t>
            </a:r>
            <a:r>
              <a:rPr lang="ko-KR" altLang="en-US" sz="1600" dirty="0" err="1" smtClean="0"/>
              <a:t>삼항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조건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연산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? :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443496" y="3628629"/>
            <a:ext cx="20601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8.</a:t>
            </a:r>
            <a:r>
              <a:rPr lang="ko-KR" altLang="en-US" sz="1600" dirty="0" smtClean="0"/>
              <a:t>대입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=,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+=, -=, *=, /=, %=,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&lt;&lt;=, &gt;&gt;=, &gt;&gt;&gt;=,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&amp;=, |=, ^=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38562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*Radix ( 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서로 다른 모양의 숫자 몇 개를 가지고 모든 수를 표현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코딩창에는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, 10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, 8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, 16</a:t>
            </a:r>
            <a:r>
              <a:rPr lang="ko-KR" altLang="en-US" sz="1600" dirty="0" smtClean="0"/>
              <a:t>진수를 모두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10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: 0  1  2  3  4   5   6   7   8  9   10  11  12  13   14  15  16   17  18  19  20 ….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8 </a:t>
            </a:r>
            <a:r>
              <a:rPr lang="ko-KR" altLang="en-US" sz="1600" dirty="0" smtClean="0"/>
              <a:t>진수  </a:t>
            </a:r>
            <a:r>
              <a:rPr lang="en-US" altLang="ko-KR" sz="1600" dirty="0" smtClean="0"/>
              <a:t>: 0  1 2  3   4  5   6   7   10  11 12  13  14  15   16 17  20   21 ….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16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: 0  1 2  3   4   5   6  7    8  9    a   b    c    d    e   f    10    11  12 ….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: 0  1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코딩창에서</a:t>
            </a:r>
            <a:r>
              <a:rPr lang="ko-KR" altLang="en-US" sz="1600" dirty="0" smtClean="0"/>
              <a:t> 진수를 사용하는 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10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( </a:t>
            </a:r>
            <a:r>
              <a:rPr lang="en-US" altLang="ko-KR" sz="1600" b="1" dirty="0" smtClean="0"/>
              <a:t>D</a:t>
            </a:r>
            <a:r>
              <a:rPr lang="en-US" altLang="ko-KR" sz="1600" dirty="0" smtClean="0"/>
              <a:t>ecimal ) : </a:t>
            </a:r>
            <a:r>
              <a:rPr lang="ko-KR" altLang="en-US" sz="1600" dirty="0" smtClean="0"/>
              <a:t>숫자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8 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O</a:t>
            </a:r>
            <a:r>
              <a:rPr lang="en-US" altLang="ko-KR" sz="1600" dirty="0" smtClean="0"/>
              <a:t>ctal ) :      </a:t>
            </a:r>
            <a:r>
              <a:rPr lang="en-US" altLang="ko-KR" sz="1600" b="1" dirty="0" smtClean="0"/>
              <a:t>0</a:t>
            </a:r>
            <a:r>
              <a:rPr lang="ko-KR" altLang="en-US" sz="1600" dirty="0" smtClean="0"/>
              <a:t>숫자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16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H</a:t>
            </a:r>
            <a:r>
              <a:rPr lang="en-US" altLang="ko-KR" sz="1600" dirty="0" smtClean="0"/>
              <a:t>ex ) :        </a:t>
            </a:r>
            <a:r>
              <a:rPr lang="en-US" altLang="ko-KR" sz="1600" b="1" dirty="0" smtClean="0"/>
              <a:t>0x</a:t>
            </a:r>
            <a:r>
              <a:rPr lang="ko-KR" altLang="en-US" sz="1600" dirty="0" smtClean="0"/>
              <a:t>숫자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2</a:t>
            </a:r>
            <a:r>
              <a:rPr lang="ko-KR" altLang="en-US" sz="1600" dirty="0" smtClean="0"/>
              <a:t>진수  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B</a:t>
            </a:r>
            <a:r>
              <a:rPr lang="en-US" altLang="ko-KR" sz="1600" dirty="0" smtClean="0"/>
              <a:t>inary )  :   </a:t>
            </a:r>
            <a:r>
              <a:rPr lang="en-US" altLang="ko-KR" sz="1600" b="1" dirty="0" smtClean="0"/>
              <a:t>0b</a:t>
            </a:r>
            <a:r>
              <a:rPr lang="ko-KR" altLang="en-US" sz="1600" dirty="0" smtClean="0"/>
              <a:t>숫자</a:t>
            </a:r>
            <a:endParaRPr lang="en-US" altLang="ko-KR" sz="1600" dirty="0"/>
          </a:p>
          <a:p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컴퓨터에서의 저장단위 </a:t>
            </a:r>
            <a:r>
              <a:rPr lang="en-US" altLang="ko-KR" sz="1600" dirty="0" smtClean="0"/>
              <a:t>: byte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4071934" y="1428736"/>
            <a:ext cx="2286016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00100" y="5000636"/>
            <a:ext cx="214314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071538" y="511652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81088" y="5118112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03338" y="5118112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8288" y="5118112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97084" y="5119700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406634" y="512128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628884" y="512128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863834" y="512128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 rot="16200000">
            <a:off x="1928794" y="4500570"/>
            <a:ext cx="285752" cy="2143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90892" y="5715016"/>
            <a:ext cx="53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byte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endCxn id="12" idx="0"/>
          </p:cNvCxnSpPr>
          <p:nvPr/>
        </p:nvCxnSpPr>
        <p:spPr>
          <a:xfrm rot="10800000" flipV="1">
            <a:off x="2935272" y="4786322"/>
            <a:ext cx="350844" cy="334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1802" y="457200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bit</a:t>
            </a:r>
            <a:endParaRPr lang="ko-KR" altLang="en-US" sz="1400" dirty="0"/>
          </a:p>
        </p:txBody>
      </p:sp>
      <p:sp>
        <p:nvSpPr>
          <p:cNvPr id="18" name="왼쪽 중괄호 17"/>
          <p:cNvSpPr/>
          <p:nvPr/>
        </p:nvSpPr>
        <p:spPr>
          <a:xfrm rot="16200000">
            <a:off x="2536017" y="4933167"/>
            <a:ext cx="142876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V="1">
            <a:off x="2536017" y="5536421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43174" y="5867416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nibble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4607719" y="4607727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4608513" y="5573727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4766469" y="4606933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4767263" y="5572933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4944271" y="4606933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4945065" y="5572933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5106197" y="4606933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5106991" y="5572933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5536413" y="4607727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5537207" y="5573727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5695163" y="4606933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5695957" y="5572933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5872965" y="4606933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>
            <a:off x="5873759" y="5572933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6034891" y="4606933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6035685" y="5572933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4929190" y="5072074"/>
            <a:ext cx="214314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 flipH="1" flipV="1">
            <a:off x="5087940" y="5072074"/>
            <a:ext cx="214314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 flipH="1" flipV="1">
            <a:off x="5273680" y="5065724"/>
            <a:ext cx="214314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 flipV="1">
            <a:off x="5429256" y="5065724"/>
            <a:ext cx="214314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 flipH="1" flipV="1">
            <a:off x="5884872" y="5072074"/>
            <a:ext cx="214314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 flipH="1" flipV="1">
            <a:off x="6021398" y="5072074"/>
            <a:ext cx="214314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 flipH="1" flipV="1">
            <a:off x="6186498" y="5072074"/>
            <a:ext cx="214314" cy="7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5400000" flipH="1" flipV="1">
            <a:off x="6312705" y="5098267"/>
            <a:ext cx="214314" cy="190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5400000">
            <a:off x="6143636" y="3929066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72198" y="3429000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값 아님</a:t>
            </a:r>
            <a:endParaRPr lang="ko-KR" altLang="en-US" sz="1100" dirty="0"/>
          </a:p>
        </p:txBody>
      </p:sp>
      <p:cxnSp>
        <p:nvCxnSpPr>
          <p:cNvPr id="52" name="직선 화살표 연결선 51"/>
          <p:cNvCxnSpPr/>
          <p:nvPr/>
        </p:nvCxnSpPr>
        <p:spPr>
          <a:xfrm rot="10800000" flipV="1">
            <a:off x="6500826" y="3929066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15140" y="3643314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값 </a:t>
            </a:r>
            <a:endParaRPr lang="ko-KR" altLang="en-US" sz="1100" dirty="0"/>
          </a:p>
        </p:txBody>
      </p:sp>
      <p:sp>
        <p:nvSpPr>
          <p:cNvPr id="57" name="자유형 56"/>
          <p:cNvSpPr/>
          <p:nvPr/>
        </p:nvSpPr>
        <p:spPr>
          <a:xfrm>
            <a:off x="3168650" y="4159250"/>
            <a:ext cx="1758950" cy="947055"/>
          </a:xfrm>
          <a:custGeom>
            <a:avLst/>
            <a:gdLst>
              <a:gd name="connsiteX0" fmla="*/ 1758950 w 1758950"/>
              <a:gd name="connsiteY0" fmla="*/ 31750 h 947055"/>
              <a:gd name="connsiteX1" fmla="*/ 1746250 w 1758950"/>
              <a:gd name="connsiteY1" fmla="*/ 12700 h 947055"/>
              <a:gd name="connsiteX2" fmla="*/ 1714500 w 1758950"/>
              <a:gd name="connsiteY2" fmla="*/ 0 h 947055"/>
              <a:gd name="connsiteX3" fmla="*/ 1492250 w 1758950"/>
              <a:gd name="connsiteY3" fmla="*/ 12700 h 947055"/>
              <a:gd name="connsiteX4" fmla="*/ 1473200 w 1758950"/>
              <a:gd name="connsiteY4" fmla="*/ 25400 h 947055"/>
              <a:gd name="connsiteX5" fmla="*/ 1441450 w 1758950"/>
              <a:gd name="connsiteY5" fmla="*/ 31750 h 947055"/>
              <a:gd name="connsiteX6" fmla="*/ 1422400 w 1758950"/>
              <a:gd name="connsiteY6" fmla="*/ 38100 h 947055"/>
              <a:gd name="connsiteX7" fmla="*/ 1409700 w 1758950"/>
              <a:gd name="connsiteY7" fmla="*/ 57150 h 947055"/>
              <a:gd name="connsiteX8" fmla="*/ 1339850 w 1758950"/>
              <a:gd name="connsiteY8" fmla="*/ 88900 h 947055"/>
              <a:gd name="connsiteX9" fmla="*/ 1295400 w 1758950"/>
              <a:gd name="connsiteY9" fmla="*/ 133350 h 947055"/>
              <a:gd name="connsiteX10" fmla="*/ 1270000 w 1758950"/>
              <a:gd name="connsiteY10" fmla="*/ 158750 h 947055"/>
              <a:gd name="connsiteX11" fmla="*/ 1250950 w 1758950"/>
              <a:gd name="connsiteY11" fmla="*/ 177800 h 947055"/>
              <a:gd name="connsiteX12" fmla="*/ 1200150 w 1758950"/>
              <a:gd name="connsiteY12" fmla="*/ 241300 h 947055"/>
              <a:gd name="connsiteX13" fmla="*/ 1174750 w 1758950"/>
              <a:gd name="connsiteY13" fmla="*/ 260350 h 947055"/>
              <a:gd name="connsiteX14" fmla="*/ 1136650 w 1758950"/>
              <a:gd name="connsiteY14" fmla="*/ 298450 h 947055"/>
              <a:gd name="connsiteX15" fmla="*/ 1098550 w 1758950"/>
              <a:gd name="connsiteY15" fmla="*/ 336550 h 947055"/>
              <a:gd name="connsiteX16" fmla="*/ 1079500 w 1758950"/>
              <a:gd name="connsiteY16" fmla="*/ 361950 h 947055"/>
              <a:gd name="connsiteX17" fmla="*/ 1016000 w 1758950"/>
              <a:gd name="connsiteY17" fmla="*/ 419100 h 947055"/>
              <a:gd name="connsiteX18" fmla="*/ 952500 w 1758950"/>
              <a:gd name="connsiteY18" fmla="*/ 508000 h 947055"/>
              <a:gd name="connsiteX19" fmla="*/ 914400 w 1758950"/>
              <a:gd name="connsiteY19" fmla="*/ 546100 h 947055"/>
              <a:gd name="connsiteX20" fmla="*/ 889000 w 1758950"/>
              <a:gd name="connsiteY20" fmla="*/ 565150 h 947055"/>
              <a:gd name="connsiteX21" fmla="*/ 869950 w 1758950"/>
              <a:gd name="connsiteY21" fmla="*/ 590550 h 947055"/>
              <a:gd name="connsiteX22" fmla="*/ 825500 w 1758950"/>
              <a:gd name="connsiteY22" fmla="*/ 635000 h 947055"/>
              <a:gd name="connsiteX23" fmla="*/ 806450 w 1758950"/>
              <a:gd name="connsiteY23" fmla="*/ 660400 h 947055"/>
              <a:gd name="connsiteX24" fmla="*/ 749300 w 1758950"/>
              <a:gd name="connsiteY24" fmla="*/ 698500 h 947055"/>
              <a:gd name="connsiteX25" fmla="*/ 698500 w 1758950"/>
              <a:gd name="connsiteY25" fmla="*/ 736600 h 947055"/>
              <a:gd name="connsiteX26" fmla="*/ 660400 w 1758950"/>
              <a:gd name="connsiteY26" fmla="*/ 762000 h 947055"/>
              <a:gd name="connsiteX27" fmla="*/ 641350 w 1758950"/>
              <a:gd name="connsiteY27" fmla="*/ 774700 h 947055"/>
              <a:gd name="connsiteX28" fmla="*/ 615950 w 1758950"/>
              <a:gd name="connsiteY28" fmla="*/ 781050 h 947055"/>
              <a:gd name="connsiteX29" fmla="*/ 577850 w 1758950"/>
              <a:gd name="connsiteY29" fmla="*/ 800100 h 947055"/>
              <a:gd name="connsiteX30" fmla="*/ 552450 w 1758950"/>
              <a:gd name="connsiteY30" fmla="*/ 812800 h 947055"/>
              <a:gd name="connsiteX31" fmla="*/ 527050 w 1758950"/>
              <a:gd name="connsiteY31" fmla="*/ 819150 h 947055"/>
              <a:gd name="connsiteX32" fmla="*/ 482600 w 1758950"/>
              <a:gd name="connsiteY32" fmla="*/ 844550 h 947055"/>
              <a:gd name="connsiteX33" fmla="*/ 463550 w 1758950"/>
              <a:gd name="connsiteY33" fmla="*/ 850900 h 947055"/>
              <a:gd name="connsiteX34" fmla="*/ 438150 w 1758950"/>
              <a:gd name="connsiteY34" fmla="*/ 857250 h 947055"/>
              <a:gd name="connsiteX35" fmla="*/ 406400 w 1758950"/>
              <a:gd name="connsiteY35" fmla="*/ 863600 h 947055"/>
              <a:gd name="connsiteX36" fmla="*/ 330200 w 1758950"/>
              <a:gd name="connsiteY36" fmla="*/ 882650 h 947055"/>
              <a:gd name="connsiteX37" fmla="*/ 285750 w 1758950"/>
              <a:gd name="connsiteY37" fmla="*/ 901700 h 947055"/>
              <a:gd name="connsiteX38" fmla="*/ 222250 w 1758950"/>
              <a:gd name="connsiteY38" fmla="*/ 920750 h 947055"/>
              <a:gd name="connsiteX39" fmla="*/ 177800 w 1758950"/>
              <a:gd name="connsiteY39" fmla="*/ 927100 h 947055"/>
              <a:gd name="connsiteX40" fmla="*/ 127000 w 1758950"/>
              <a:gd name="connsiteY40" fmla="*/ 939800 h 947055"/>
              <a:gd name="connsiteX41" fmla="*/ 0 w 1758950"/>
              <a:gd name="connsiteY41" fmla="*/ 946150 h 94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58950" h="947055">
                <a:moveTo>
                  <a:pt x="1758950" y="31750"/>
                </a:moveTo>
                <a:cubicBezTo>
                  <a:pt x="1754717" y="25400"/>
                  <a:pt x="1752460" y="17136"/>
                  <a:pt x="1746250" y="12700"/>
                </a:cubicBezTo>
                <a:cubicBezTo>
                  <a:pt x="1736975" y="6075"/>
                  <a:pt x="1725899" y="0"/>
                  <a:pt x="1714500" y="0"/>
                </a:cubicBezTo>
                <a:cubicBezTo>
                  <a:pt x="1640296" y="0"/>
                  <a:pt x="1566333" y="8467"/>
                  <a:pt x="1492250" y="12700"/>
                </a:cubicBezTo>
                <a:cubicBezTo>
                  <a:pt x="1485900" y="16933"/>
                  <a:pt x="1480346" y="22720"/>
                  <a:pt x="1473200" y="25400"/>
                </a:cubicBezTo>
                <a:cubicBezTo>
                  <a:pt x="1463094" y="29190"/>
                  <a:pt x="1451921" y="29132"/>
                  <a:pt x="1441450" y="31750"/>
                </a:cubicBezTo>
                <a:cubicBezTo>
                  <a:pt x="1434956" y="33373"/>
                  <a:pt x="1428750" y="35983"/>
                  <a:pt x="1422400" y="38100"/>
                </a:cubicBezTo>
                <a:cubicBezTo>
                  <a:pt x="1418167" y="44450"/>
                  <a:pt x="1416244" y="53223"/>
                  <a:pt x="1409700" y="57150"/>
                </a:cubicBezTo>
                <a:cubicBezTo>
                  <a:pt x="1371139" y="80286"/>
                  <a:pt x="1365767" y="65575"/>
                  <a:pt x="1339850" y="88900"/>
                </a:cubicBezTo>
                <a:cubicBezTo>
                  <a:pt x="1324275" y="102917"/>
                  <a:pt x="1310217" y="118533"/>
                  <a:pt x="1295400" y="133350"/>
                </a:cubicBezTo>
                <a:lnTo>
                  <a:pt x="1270000" y="158750"/>
                </a:lnTo>
                <a:cubicBezTo>
                  <a:pt x="1263650" y="165100"/>
                  <a:pt x="1256560" y="170788"/>
                  <a:pt x="1250950" y="177800"/>
                </a:cubicBezTo>
                <a:cubicBezTo>
                  <a:pt x="1234017" y="198967"/>
                  <a:pt x="1221835" y="225036"/>
                  <a:pt x="1200150" y="241300"/>
                </a:cubicBezTo>
                <a:cubicBezTo>
                  <a:pt x="1191683" y="247650"/>
                  <a:pt x="1182234" y="252866"/>
                  <a:pt x="1174750" y="260350"/>
                </a:cubicBezTo>
                <a:cubicBezTo>
                  <a:pt x="1127492" y="307608"/>
                  <a:pt x="1181545" y="268520"/>
                  <a:pt x="1136650" y="298450"/>
                </a:cubicBezTo>
                <a:cubicBezTo>
                  <a:pt x="1106720" y="343345"/>
                  <a:pt x="1145808" y="289292"/>
                  <a:pt x="1098550" y="336550"/>
                </a:cubicBezTo>
                <a:cubicBezTo>
                  <a:pt x="1091066" y="344034"/>
                  <a:pt x="1086580" y="354083"/>
                  <a:pt x="1079500" y="361950"/>
                </a:cubicBezTo>
                <a:cubicBezTo>
                  <a:pt x="1047942" y="397014"/>
                  <a:pt x="1047504" y="395472"/>
                  <a:pt x="1016000" y="419100"/>
                </a:cubicBezTo>
                <a:cubicBezTo>
                  <a:pt x="1001004" y="444093"/>
                  <a:pt x="972320" y="494787"/>
                  <a:pt x="952500" y="508000"/>
                </a:cubicBezTo>
                <a:cubicBezTo>
                  <a:pt x="907605" y="537930"/>
                  <a:pt x="961658" y="498842"/>
                  <a:pt x="914400" y="546100"/>
                </a:cubicBezTo>
                <a:cubicBezTo>
                  <a:pt x="906916" y="553584"/>
                  <a:pt x="896484" y="557666"/>
                  <a:pt x="889000" y="565150"/>
                </a:cubicBezTo>
                <a:cubicBezTo>
                  <a:pt x="881516" y="572634"/>
                  <a:pt x="877069" y="582719"/>
                  <a:pt x="869950" y="590550"/>
                </a:cubicBezTo>
                <a:cubicBezTo>
                  <a:pt x="855855" y="606055"/>
                  <a:pt x="838072" y="618237"/>
                  <a:pt x="825500" y="635000"/>
                </a:cubicBezTo>
                <a:cubicBezTo>
                  <a:pt x="819150" y="643467"/>
                  <a:pt x="813934" y="652916"/>
                  <a:pt x="806450" y="660400"/>
                </a:cubicBezTo>
                <a:cubicBezTo>
                  <a:pt x="789334" y="677516"/>
                  <a:pt x="768950" y="684896"/>
                  <a:pt x="749300" y="698500"/>
                </a:cubicBezTo>
                <a:cubicBezTo>
                  <a:pt x="731897" y="710548"/>
                  <a:pt x="716112" y="724859"/>
                  <a:pt x="698500" y="736600"/>
                </a:cubicBezTo>
                <a:lnTo>
                  <a:pt x="660400" y="762000"/>
                </a:lnTo>
                <a:cubicBezTo>
                  <a:pt x="654050" y="766233"/>
                  <a:pt x="648754" y="772849"/>
                  <a:pt x="641350" y="774700"/>
                </a:cubicBezTo>
                <a:lnTo>
                  <a:pt x="615950" y="781050"/>
                </a:lnTo>
                <a:cubicBezTo>
                  <a:pt x="579341" y="805456"/>
                  <a:pt x="614656" y="784326"/>
                  <a:pt x="577850" y="800100"/>
                </a:cubicBezTo>
                <a:cubicBezTo>
                  <a:pt x="569149" y="803829"/>
                  <a:pt x="561313" y="809476"/>
                  <a:pt x="552450" y="812800"/>
                </a:cubicBezTo>
                <a:cubicBezTo>
                  <a:pt x="544278" y="815864"/>
                  <a:pt x="535222" y="816086"/>
                  <a:pt x="527050" y="819150"/>
                </a:cubicBezTo>
                <a:cubicBezTo>
                  <a:pt x="482520" y="835849"/>
                  <a:pt x="519446" y="826127"/>
                  <a:pt x="482600" y="844550"/>
                </a:cubicBezTo>
                <a:cubicBezTo>
                  <a:pt x="476613" y="847543"/>
                  <a:pt x="469986" y="849061"/>
                  <a:pt x="463550" y="850900"/>
                </a:cubicBezTo>
                <a:cubicBezTo>
                  <a:pt x="455159" y="853298"/>
                  <a:pt x="446669" y="855357"/>
                  <a:pt x="438150" y="857250"/>
                </a:cubicBezTo>
                <a:cubicBezTo>
                  <a:pt x="427614" y="859591"/>
                  <a:pt x="416813" y="860760"/>
                  <a:pt x="406400" y="863600"/>
                </a:cubicBezTo>
                <a:cubicBezTo>
                  <a:pt x="327334" y="885163"/>
                  <a:pt x="409157" y="869491"/>
                  <a:pt x="330200" y="882650"/>
                </a:cubicBezTo>
                <a:cubicBezTo>
                  <a:pt x="299977" y="902799"/>
                  <a:pt x="323027" y="890517"/>
                  <a:pt x="285750" y="901700"/>
                </a:cubicBezTo>
                <a:cubicBezTo>
                  <a:pt x="260260" y="909347"/>
                  <a:pt x="247019" y="916247"/>
                  <a:pt x="222250" y="920750"/>
                </a:cubicBezTo>
                <a:cubicBezTo>
                  <a:pt x="207524" y="923427"/>
                  <a:pt x="192476" y="924165"/>
                  <a:pt x="177800" y="927100"/>
                </a:cubicBezTo>
                <a:cubicBezTo>
                  <a:pt x="160684" y="930523"/>
                  <a:pt x="144294" y="937442"/>
                  <a:pt x="127000" y="939800"/>
                </a:cubicBezTo>
                <a:cubicBezTo>
                  <a:pt x="73798" y="947055"/>
                  <a:pt x="47133" y="946150"/>
                  <a:pt x="0" y="9461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3670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-byte</a:t>
            </a:r>
            <a:r>
              <a:rPr lang="ko-KR" altLang="en-US" sz="1600" dirty="0" smtClean="0"/>
              <a:t>하나로 값 저장 </a:t>
            </a:r>
            <a:r>
              <a:rPr lang="en-US" altLang="ko-KR" sz="1600" dirty="0" smtClean="0"/>
              <a:t>( byte,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)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00034" y="714356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142984"/>
            <a:ext cx="345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-byte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두개로</a:t>
            </a:r>
            <a:r>
              <a:rPr lang="ko-KR" altLang="en-US" sz="1600" dirty="0" smtClean="0"/>
              <a:t> 값 저장 </a:t>
            </a:r>
            <a:r>
              <a:rPr lang="en-US" altLang="ko-KR" sz="1600" dirty="0" smtClean="0"/>
              <a:t>( short, char 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00034" y="1571612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8794" y="1571612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2000240"/>
            <a:ext cx="3308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-byte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네</a:t>
            </a:r>
            <a:r>
              <a:rPr lang="ko-KR" altLang="en-US" sz="1600" dirty="0" err="1" smtClean="0"/>
              <a:t>개로</a:t>
            </a:r>
            <a:r>
              <a:rPr lang="ko-KR" altLang="en-US" sz="1600" dirty="0" smtClean="0"/>
              <a:t> 값 저장 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, float )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500034" y="242886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28794" y="242886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57554" y="242886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86314" y="242886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3000372"/>
            <a:ext cx="3484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-byte</a:t>
            </a:r>
            <a:r>
              <a:rPr lang="ko-KR" altLang="en-US" sz="1600" dirty="0"/>
              <a:t> </a:t>
            </a:r>
            <a:r>
              <a:rPr lang="en-US" altLang="ko-KR" sz="1600" dirty="0" err="1"/>
              <a:t>8</a:t>
            </a:r>
            <a:r>
              <a:rPr lang="ko-KR" altLang="en-US" sz="1600" dirty="0" smtClean="0"/>
              <a:t>개로 값 저장 </a:t>
            </a:r>
            <a:r>
              <a:rPr lang="en-US" altLang="ko-KR" sz="1600" dirty="0" smtClean="0"/>
              <a:t>( long, double)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00034" y="342900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28794" y="342900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57554" y="342900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6314" y="342900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15074" y="342900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43834" y="342900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072594" y="342900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501354" y="342900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20" y="4143380"/>
            <a:ext cx="3722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-bit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이면 값이 아님</a:t>
            </a:r>
            <a:r>
              <a:rPr lang="en-US" altLang="ko-KR" sz="1600" dirty="0" smtClean="0"/>
              <a:t>, bit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이면 값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571472" y="471488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428596" y="4929198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4282" y="5214950"/>
            <a:ext cx="5224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최상위 부호비트 </a:t>
            </a:r>
            <a:r>
              <a:rPr lang="en-US" altLang="ko-KR" sz="1600" dirty="0" smtClean="0"/>
              <a:t>( sign bit ) – </a:t>
            </a:r>
            <a:r>
              <a:rPr lang="ko-KR" altLang="en-US" sz="1600" dirty="0" smtClean="0"/>
              <a:t>양수인지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음수인지 판단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0- </a:t>
            </a:r>
            <a:r>
              <a:rPr lang="ko-KR" altLang="en-US" sz="1600" dirty="0" smtClean="0"/>
              <a:t>양수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1- </a:t>
            </a:r>
            <a:r>
              <a:rPr lang="ko-KR" altLang="en-US" sz="1600" dirty="0" smtClean="0"/>
              <a:t>음수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000100" y="4429132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 flipV="1">
            <a:off x="1857356" y="4429132"/>
            <a:ext cx="121444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14612" y="242886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71414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 bit</a:t>
            </a:r>
            <a:r>
              <a:rPr lang="ko-KR" altLang="en-US" dirty="0" smtClean="0"/>
              <a:t>는 지정된 수를 가진다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첨자는 배로 올라간다</a:t>
            </a:r>
            <a:r>
              <a:rPr lang="en-US" altLang="ko-KR" dirty="0" smtClean="0"/>
              <a:t>. 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928670"/>
            <a:ext cx="214314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14348" y="104455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23898" y="1046146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46148" y="1046146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381098" y="1046146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39894" y="104773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49444" y="1049322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271694" y="1049322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06644" y="1049322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28860" y="6429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14546" y="6429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016358" y="6429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85918" y="6429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357290" y="64291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16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2706" y="64291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85786" y="64291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64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034" y="6429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128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2910" y="164305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=5;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43372" y="242886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72132" y="242886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00892" y="242886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000 0101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1395089" y="1562100"/>
            <a:ext cx="2135926" cy="806450"/>
          </a:xfrm>
          <a:custGeom>
            <a:avLst/>
            <a:gdLst>
              <a:gd name="connsiteX0" fmla="*/ 14611 w 2135926"/>
              <a:gd name="connsiteY0" fmla="*/ 146050 h 806450"/>
              <a:gd name="connsiteX1" fmla="*/ 71761 w 2135926"/>
              <a:gd name="connsiteY1" fmla="*/ 114300 h 806450"/>
              <a:gd name="connsiteX2" fmla="*/ 97161 w 2135926"/>
              <a:gd name="connsiteY2" fmla="*/ 101600 h 806450"/>
              <a:gd name="connsiteX3" fmla="*/ 116211 w 2135926"/>
              <a:gd name="connsiteY3" fmla="*/ 88900 h 806450"/>
              <a:gd name="connsiteX4" fmla="*/ 147961 w 2135926"/>
              <a:gd name="connsiteY4" fmla="*/ 82550 h 806450"/>
              <a:gd name="connsiteX5" fmla="*/ 211461 w 2135926"/>
              <a:gd name="connsiteY5" fmla="*/ 63500 h 806450"/>
              <a:gd name="connsiteX6" fmla="*/ 357511 w 2135926"/>
              <a:gd name="connsiteY6" fmla="*/ 44450 h 806450"/>
              <a:gd name="connsiteX7" fmla="*/ 389261 w 2135926"/>
              <a:gd name="connsiteY7" fmla="*/ 38100 h 806450"/>
              <a:gd name="connsiteX8" fmla="*/ 465461 w 2135926"/>
              <a:gd name="connsiteY8" fmla="*/ 19050 h 806450"/>
              <a:gd name="connsiteX9" fmla="*/ 630561 w 2135926"/>
              <a:gd name="connsiteY9" fmla="*/ 12700 h 806450"/>
              <a:gd name="connsiteX10" fmla="*/ 770261 w 2135926"/>
              <a:gd name="connsiteY10" fmla="*/ 0 h 806450"/>
              <a:gd name="connsiteX11" fmla="*/ 1144911 w 2135926"/>
              <a:gd name="connsiteY11" fmla="*/ 6350 h 806450"/>
              <a:gd name="connsiteX12" fmla="*/ 1195711 w 2135926"/>
              <a:gd name="connsiteY12" fmla="*/ 19050 h 806450"/>
              <a:gd name="connsiteX13" fmla="*/ 1252861 w 2135926"/>
              <a:gd name="connsiteY13" fmla="*/ 25400 h 806450"/>
              <a:gd name="connsiteX14" fmla="*/ 1335411 w 2135926"/>
              <a:gd name="connsiteY14" fmla="*/ 38100 h 806450"/>
              <a:gd name="connsiteX15" fmla="*/ 1354461 w 2135926"/>
              <a:gd name="connsiteY15" fmla="*/ 50800 h 806450"/>
              <a:gd name="connsiteX16" fmla="*/ 1411611 w 2135926"/>
              <a:gd name="connsiteY16" fmla="*/ 76200 h 806450"/>
              <a:gd name="connsiteX17" fmla="*/ 1437011 w 2135926"/>
              <a:gd name="connsiteY17" fmla="*/ 95250 h 806450"/>
              <a:gd name="connsiteX18" fmla="*/ 1468761 w 2135926"/>
              <a:gd name="connsiteY18" fmla="*/ 107950 h 806450"/>
              <a:gd name="connsiteX19" fmla="*/ 1506861 w 2135926"/>
              <a:gd name="connsiteY19" fmla="*/ 127000 h 806450"/>
              <a:gd name="connsiteX20" fmla="*/ 1564011 w 2135926"/>
              <a:gd name="connsiteY20" fmla="*/ 139700 h 806450"/>
              <a:gd name="connsiteX21" fmla="*/ 1621161 w 2135926"/>
              <a:gd name="connsiteY21" fmla="*/ 171450 h 806450"/>
              <a:gd name="connsiteX22" fmla="*/ 1640211 w 2135926"/>
              <a:gd name="connsiteY22" fmla="*/ 184150 h 806450"/>
              <a:gd name="connsiteX23" fmla="*/ 1710061 w 2135926"/>
              <a:gd name="connsiteY23" fmla="*/ 203200 h 806450"/>
              <a:gd name="connsiteX24" fmla="*/ 1760861 w 2135926"/>
              <a:gd name="connsiteY24" fmla="*/ 234950 h 806450"/>
              <a:gd name="connsiteX25" fmla="*/ 1824361 w 2135926"/>
              <a:gd name="connsiteY25" fmla="*/ 266700 h 806450"/>
              <a:gd name="connsiteX26" fmla="*/ 1887861 w 2135926"/>
              <a:gd name="connsiteY26" fmla="*/ 311150 h 806450"/>
              <a:gd name="connsiteX27" fmla="*/ 1932311 w 2135926"/>
              <a:gd name="connsiteY27" fmla="*/ 368300 h 806450"/>
              <a:gd name="connsiteX28" fmla="*/ 1945011 w 2135926"/>
              <a:gd name="connsiteY28" fmla="*/ 387350 h 806450"/>
              <a:gd name="connsiteX29" fmla="*/ 1964061 w 2135926"/>
              <a:gd name="connsiteY29" fmla="*/ 406400 h 806450"/>
              <a:gd name="connsiteX30" fmla="*/ 1976761 w 2135926"/>
              <a:gd name="connsiteY30" fmla="*/ 438150 h 806450"/>
              <a:gd name="connsiteX31" fmla="*/ 2014861 w 2135926"/>
              <a:gd name="connsiteY31" fmla="*/ 482600 h 806450"/>
              <a:gd name="connsiteX32" fmla="*/ 2033911 w 2135926"/>
              <a:gd name="connsiteY32" fmla="*/ 527050 h 806450"/>
              <a:gd name="connsiteX33" fmla="*/ 2046611 w 2135926"/>
              <a:gd name="connsiteY33" fmla="*/ 546100 h 806450"/>
              <a:gd name="connsiteX34" fmla="*/ 2052961 w 2135926"/>
              <a:gd name="connsiteY34" fmla="*/ 565150 h 806450"/>
              <a:gd name="connsiteX35" fmla="*/ 2065661 w 2135926"/>
              <a:gd name="connsiteY35" fmla="*/ 584200 h 806450"/>
              <a:gd name="connsiteX36" fmla="*/ 2084711 w 2135926"/>
              <a:gd name="connsiteY36" fmla="*/ 622300 h 806450"/>
              <a:gd name="connsiteX37" fmla="*/ 2097411 w 2135926"/>
              <a:gd name="connsiteY37" fmla="*/ 673100 h 806450"/>
              <a:gd name="connsiteX38" fmla="*/ 2110111 w 2135926"/>
              <a:gd name="connsiteY38" fmla="*/ 711200 h 806450"/>
              <a:gd name="connsiteX39" fmla="*/ 2116461 w 2135926"/>
              <a:gd name="connsiteY39" fmla="*/ 736600 h 806450"/>
              <a:gd name="connsiteX40" fmla="*/ 2129161 w 2135926"/>
              <a:gd name="connsiteY40" fmla="*/ 768350 h 806450"/>
              <a:gd name="connsiteX41" fmla="*/ 2135511 w 2135926"/>
              <a:gd name="connsiteY41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35926" h="806450">
                <a:moveTo>
                  <a:pt x="14611" y="146050"/>
                </a:moveTo>
                <a:cubicBezTo>
                  <a:pt x="75511" y="115600"/>
                  <a:pt x="0" y="154167"/>
                  <a:pt x="71761" y="114300"/>
                </a:cubicBezTo>
                <a:cubicBezTo>
                  <a:pt x="80036" y="109703"/>
                  <a:pt x="88942" y="106296"/>
                  <a:pt x="97161" y="101600"/>
                </a:cubicBezTo>
                <a:cubicBezTo>
                  <a:pt x="103787" y="97814"/>
                  <a:pt x="109065" y="91580"/>
                  <a:pt x="116211" y="88900"/>
                </a:cubicBezTo>
                <a:cubicBezTo>
                  <a:pt x="126317" y="85110"/>
                  <a:pt x="137378" y="84667"/>
                  <a:pt x="147961" y="82550"/>
                </a:cubicBezTo>
                <a:cubicBezTo>
                  <a:pt x="188752" y="62154"/>
                  <a:pt x="158753" y="74042"/>
                  <a:pt x="211461" y="63500"/>
                </a:cubicBezTo>
                <a:cubicBezTo>
                  <a:pt x="312503" y="43292"/>
                  <a:pt x="226477" y="53810"/>
                  <a:pt x="357511" y="44450"/>
                </a:cubicBezTo>
                <a:cubicBezTo>
                  <a:pt x="368094" y="42333"/>
                  <a:pt x="378848" y="40940"/>
                  <a:pt x="389261" y="38100"/>
                </a:cubicBezTo>
                <a:cubicBezTo>
                  <a:pt x="427649" y="27631"/>
                  <a:pt x="425627" y="21540"/>
                  <a:pt x="465461" y="19050"/>
                </a:cubicBezTo>
                <a:cubicBezTo>
                  <a:pt x="520428" y="15615"/>
                  <a:pt x="575528" y="14817"/>
                  <a:pt x="630561" y="12700"/>
                </a:cubicBezTo>
                <a:cubicBezTo>
                  <a:pt x="676073" y="7011"/>
                  <a:pt x="724866" y="0"/>
                  <a:pt x="770261" y="0"/>
                </a:cubicBezTo>
                <a:cubicBezTo>
                  <a:pt x="895162" y="0"/>
                  <a:pt x="1020028" y="4233"/>
                  <a:pt x="1144911" y="6350"/>
                </a:cubicBezTo>
                <a:cubicBezTo>
                  <a:pt x="1161844" y="10583"/>
                  <a:pt x="1178522" y="16017"/>
                  <a:pt x="1195711" y="19050"/>
                </a:cubicBezTo>
                <a:cubicBezTo>
                  <a:pt x="1214587" y="22381"/>
                  <a:pt x="1233825" y="23160"/>
                  <a:pt x="1252861" y="25400"/>
                </a:cubicBezTo>
                <a:cubicBezTo>
                  <a:pt x="1308879" y="31990"/>
                  <a:pt x="1290401" y="29098"/>
                  <a:pt x="1335411" y="38100"/>
                </a:cubicBezTo>
                <a:cubicBezTo>
                  <a:pt x="1341761" y="42333"/>
                  <a:pt x="1347635" y="47387"/>
                  <a:pt x="1354461" y="50800"/>
                </a:cubicBezTo>
                <a:cubicBezTo>
                  <a:pt x="1384569" y="65854"/>
                  <a:pt x="1384678" y="59367"/>
                  <a:pt x="1411611" y="76200"/>
                </a:cubicBezTo>
                <a:cubicBezTo>
                  <a:pt x="1420586" y="81809"/>
                  <a:pt x="1427760" y="90110"/>
                  <a:pt x="1437011" y="95250"/>
                </a:cubicBezTo>
                <a:cubicBezTo>
                  <a:pt x="1446975" y="100786"/>
                  <a:pt x="1458384" y="103233"/>
                  <a:pt x="1468761" y="107950"/>
                </a:cubicBezTo>
                <a:cubicBezTo>
                  <a:pt x="1481687" y="113826"/>
                  <a:pt x="1493678" y="121727"/>
                  <a:pt x="1506861" y="127000"/>
                </a:cubicBezTo>
                <a:cubicBezTo>
                  <a:pt x="1515829" y="130587"/>
                  <a:pt x="1556974" y="138293"/>
                  <a:pt x="1564011" y="139700"/>
                </a:cubicBezTo>
                <a:cubicBezTo>
                  <a:pt x="1613971" y="177170"/>
                  <a:pt x="1562954" y="142347"/>
                  <a:pt x="1621161" y="171450"/>
                </a:cubicBezTo>
                <a:cubicBezTo>
                  <a:pt x="1627987" y="174863"/>
                  <a:pt x="1633065" y="181470"/>
                  <a:pt x="1640211" y="184150"/>
                </a:cubicBezTo>
                <a:cubicBezTo>
                  <a:pt x="1671034" y="195709"/>
                  <a:pt x="1679153" y="183883"/>
                  <a:pt x="1710061" y="203200"/>
                </a:cubicBezTo>
                <a:cubicBezTo>
                  <a:pt x="1726994" y="213783"/>
                  <a:pt x="1742321" y="227534"/>
                  <a:pt x="1760861" y="234950"/>
                </a:cubicBezTo>
                <a:cubicBezTo>
                  <a:pt x="1798170" y="249874"/>
                  <a:pt x="1789225" y="244341"/>
                  <a:pt x="1824361" y="266700"/>
                </a:cubicBezTo>
                <a:cubicBezTo>
                  <a:pt x="1827458" y="268671"/>
                  <a:pt x="1880627" y="303258"/>
                  <a:pt x="1887861" y="311150"/>
                </a:cubicBezTo>
                <a:cubicBezTo>
                  <a:pt x="1904169" y="328940"/>
                  <a:pt x="1918924" y="348220"/>
                  <a:pt x="1932311" y="368300"/>
                </a:cubicBezTo>
                <a:cubicBezTo>
                  <a:pt x="1936544" y="374650"/>
                  <a:pt x="1940125" y="381487"/>
                  <a:pt x="1945011" y="387350"/>
                </a:cubicBezTo>
                <a:cubicBezTo>
                  <a:pt x="1950760" y="394249"/>
                  <a:pt x="1957711" y="400050"/>
                  <a:pt x="1964061" y="406400"/>
                </a:cubicBezTo>
                <a:cubicBezTo>
                  <a:pt x="1968294" y="416983"/>
                  <a:pt x="1971225" y="428186"/>
                  <a:pt x="1976761" y="438150"/>
                </a:cubicBezTo>
                <a:cubicBezTo>
                  <a:pt x="2003958" y="487105"/>
                  <a:pt x="1985986" y="442176"/>
                  <a:pt x="2014861" y="482600"/>
                </a:cubicBezTo>
                <a:cubicBezTo>
                  <a:pt x="2036884" y="513432"/>
                  <a:pt x="2020092" y="499412"/>
                  <a:pt x="2033911" y="527050"/>
                </a:cubicBezTo>
                <a:cubicBezTo>
                  <a:pt x="2037324" y="533876"/>
                  <a:pt x="2043198" y="539274"/>
                  <a:pt x="2046611" y="546100"/>
                </a:cubicBezTo>
                <a:cubicBezTo>
                  <a:pt x="2049604" y="552087"/>
                  <a:pt x="2049968" y="559163"/>
                  <a:pt x="2052961" y="565150"/>
                </a:cubicBezTo>
                <a:cubicBezTo>
                  <a:pt x="2056374" y="571976"/>
                  <a:pt x="2062248" y="577374"/>
                  <a:pt x="2065661" y="584200"/>
                </a:cubicBezTo>
                <a:cubicBezTo>
                  <a:pt x="2091951" y="636780"/>
                  <a:pt x="2048315" y="567705"/>
                  <a:pt x="2084711" y="622300"/>
                </a:cubicBezTo>
                <a:cubicBezTo>
                  <a:pt x="2088944" y="639233"/>
                  <a:pt x="2091891" y="656541"/>
                  <a:pt x="2097411" y="673100"/>
                </a:cubicBezTo>
                <a:cubicBezTo>
                  <a:pt x="2101644" y="685800"/>
                  <a:pt x="2106864" y="698213"/>
                  <a:pt x="2110111" y="711200"/>
                </a:cubicBezTo>
                <a:cubicBezTo>
                  <a:pt x="2112228" y="719667"/>
                  <a:pt x="2113701" y="728321"/>
                  <a:pt x="2116461" y="736600"/>
                </a:cubicBezTo>
                <a:cubicBezTo>
                  <a:pt x="2120066" y="747414"/>
                  <a:pt x="2125886" y="757432"/>
                  <a:pt x="2129161" y="768350"/>
                </a:cubicBezTo>
                <a:cubicBezTo>
                  <a:pt x="2135926" y="790900"/>
                  <a:pt x="2135511" y="791518"/>
                  <a:pt x="2135511" y="8064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28926" y="1714488"/>
            <a:ext cx="7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literal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85720" y="342900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14480" y="342900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43240" y="342900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72000" y="342900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000 0101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23" idx="2"/>
          </p:cNvCxnSpPr>
          <p:nvPr/>
        </p:nvCxnSpPr>
        <p:spPr>
          <a:xfrm rot="5400000">
            <a:off x="60361" y="2309180"/>
            <a:ext cx="1345180" cy="75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아래쪽 화살표 34"/>
          <p:cNvSpPr/>
          <p:nvPr/>
        </p:nvSpPr>
        <p:spPr>
          <a:xfrm rot="3000644">
            <a:off x="3662817" y="2734154"/>
            <a:ext cx="214314" cy="749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4214818"/>
            <a:ext cx="549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5 -&gt; (0000 0000 0000 0000 0000 0000 0000 0101)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59894" y="43576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857356" y="486651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5 -&gt; (0000 0101)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43306" y="50720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785918" y="557214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10 -&gt; (0000 1010)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14744" y="57150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24657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36 -&gt; (  0010 0100 )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25 -&gt; (  0001 1001 )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89 -&gt; (  </a:t>
            </a:r>
            <a:r>
              <a:rPr lang="en-US" altLang="ko-KR" dirty="0"/>
              <a:t>0</a:t>
            </a:r>
            <a:r>
              <a:rPr lang="en-US" altLang="ko-KR" dirty="0" smtClean="0"/>
              <a:t>101 1001  )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300 -&gt; (   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43174" y="50004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000504"/>
            <a:ext cx="6021399" cy="109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5400000">
            <a:off x="357158" y="3214686"/>
            <a:ext cx="13573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0100" y="2500306"/>
            <a:ext cx="6713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r>
              <a:rPr lang="en-US" altLang="ko-KR" sz="1600" dirty="0" smtClean="0"/>
              <a:t>tatic </a:t>
            </a:r>
            <a:r>
              <a:rPr lang="ko-KR" altLang="en-US" sz="1600" dirty="0" smtClean="0"/>
              <a:t>접근지정자가 있는 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constant</a:t>
            </a:r>
            <a:r>
              <a:rPr lang="ko-KR" altLang="en-US" sz="1600" dirty="0" smtClean="0"/>
              <a:t>를 사용하는 문법과 같다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클래스명</a:t>
            </a:r>
            <a:r>
              <a:rPr lang="en-US" altLang="ko-KR" sz="1600" b="1" dirty="0" smtClean="0"/>
              <a:t>.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자유형 8"/>
          <p:cNvSpPr/>
          <p:nvPr/>
        </p:nvSpPr>
        <p:spPr>
          <a:xfrm>
            <a:off x="1066800" y="3683000"/>
            <a:ext cx="3105150" cy="666750"/>
          </a:xfrm>
          <a:custGeom>
            <a:avLst/>
            <a:gdLst>
              <a:gd name="connsiteX0" fmla="*/ 3105150 w 3105150"/>
              <a:gd name="connsiteY0" fmla="*/ 25400 h 666750"/>
              <a:gd name="connsiteX1" fmla="*/ 3086100 w 3105150"/>
              <a:gd name="connsiteY1" fmla="*/ 19050 h 666750"/>
              <a:gd name="connsiteX2" fmla="*/ 3067050 w 3105150"/>
              <a:gd name="connsiteY2" fmla="*/ 6350 h 666750"/>
              <a:gd name="connsiteX3" fmla="*/ 3022600 w 3105150"/>
              <a:gd name="connsiteY3" fmla="*/ 0 h 666750"/>
              <a:gd name="connsiteX4" fmla="*/ 2806700 w 3105150"/>
              <a:gd name="connsiteY4" fmla="*/ 6350 h 666750"/>
              <a:gd name="connsiteX5" fmla="*/ 2730500 w 3105150"/>
              <a:gd name="connsiteY5" fmla="*/ 44450 h 666750"/>
              <a:gd name="connsiteX6" fmla="*/ 2673350 w 3105150"/>
              <a:gd name="connsiteY6" fmla="*/ 76200 h 666750"/>
              <a:gd name="connsiteX7" fmla="*/ 2616200 w 3105150"/>
              <a:gd name="connsiteY7" fmla="*/ 95250 h 666750"/>
              <a:gd name="connsiteX8" fmla="*/ 2559050 w 3105150"/>
              <a:gd name="connsiteY8" fmla="*/ 120650 h 666750"/>
              <a:gd name="connsiteX9" fmla="*/ 2540000 w 3105150"/>
              <a:gd name="connsiteY9" fmla="*/ 133350 h 666750"/>
              <a:gd name="connsiteX10" fmla="*/ 2501900 w 3105150"/>
              <a:gd name="connsiteY10" fmla="*/ 152400 h 666750"/>
              <a:gd name="connsiteX11" fmla="*/ 2482850 w 3105150"/>
              <a:gd name="connsiteY11" fmla="*/ 171450 h 666750"/>
              <a:gd name="connsiteX12" fmla="*/ 2451100 w 3105150"/>
              <a:gd name="connsiteY12" fmla="*/ 209550 h 666750"/>
              <a:gd name="connsiteX13" fmla="*/ 2432050 w 3105150"/>
              <a:gd name="connsiteY13" fmla="*/ 215900 h 666750"/>
              <a:gd name="connsiteX14" fmla="*/ 2413000 w 3105150"/>
              <a:gd name="connsiteY14" fmla="*/ 234950 h 666750"/>
              <a:gd name="connsiteX15" fmla="*/ 2393950 w 3105150"/>
              <a:gd name="connsiteY15" fmla="*/ 247650 h 666750"/>
              <a:gd name="connsiteX16" fmla="*/ 2381250 w 3105150"/>
              <a:gd name="connsiteY16" fmla="*/ 266700 h 666750"/>
              <a:gd name="connsiteX17" fmla="*/ 2355850 w 3105150"/>
              <a:gd name="connsiteY17" fmla="*/ 285750 h 666750"/>
              <a:gd name="connsiteX18" fmla="*/ 2317750 w 3105150"/>
              <a:gd name="connsiteY18" fmla="*/ 323850 h 666750"/>
              <a:gd name="connsiteX19" fmla="*/ 2286000 w 3105150"/>
              <a:gd name="connsiteY19" fmla="*/ 361950 h 666750"/>
              <a:gd name="connsiteX20" fmla="*/ 2260600 w 3105150"/>
              <a:gd name="connsiteY20" fmla="*/ 393700 h 666750"/>
              <a:gd name="connsiteX21" fmla="*/ 2216150 w 3105150"/>
              <a:gd name="connsiteY21" fmla="*/ 438150 h 666750"/>
              <a:gd name="connsiteX22" fmla="*/ 2159000 w 3105150"/>
              <a:gd name="connsiteY22" fmla="*/ 476250 h 666750"/>
              <a:gd name="connsiteX23" fmla="*/ 2139950 w 3105150"/>
              <a:gd name="connsiteY23" fmla="*/ 488950 h 666750"/>
              <a:gd name="connsiteX24" fmla="*/ 2120900 w 3105150"/>
              <a:gd name="connsiteY24" fmla="*/ 495300 h 666750"/>
              <a:gd name="connsiteX25" fmla="*/ 2082800 w 3105150"/>
              <a:gd name="connsiteY25" fmla="*/ 520700 h 666750"/>
              <a:gd name="connsiteX26" fmla="*/ 2044700 w 3105150"/>
              <a:gd name="connsiteY26" fmla="*/ 533400 h 666750"/>
              <a:gd name="connsiteX27" fmla="*/ 2019300 w 3105150"/>
              <a:gd name="connsiteY27" fmla="*/ 546100 h 666750"/>
              <a:gd name="connsiteX28" fmla="*/ 1981200 w 3105150"/>
              <a:gd name="connsiteY28" fmla="*/ 558800 h 666750"/>
              <a:gd name="connsiteX29" fmla="*/ 1949450 w 3105150"/>
              <a:gd name="connsiteY29" fmla="*/ 571500 h 666750"/>
              <a:gd name="connsiteX30" fmla="*/ 1924050 w 3105150"/>
              <a:gd name="connsiteY30" fmla="*/ 577850 h 666750"/>
              <a:gd name="connsiteX31" fmla="*/ 1898650 w 3105150"/>
              <a:gd name="connsiteY31" fmla="*/ 590550 h 666750"/>
              <a:gd name="connsiteX32" fmla="*/ 1879600 w 3105150"/>
              <a:gd name="connsiteY32" fmla="*/ 603250 h 666750"/>
              <a:gd name="connsiteX33" fmla="*/ 1828800 w 3105150"/>
              <a:gd name="connsiteY33" fmla="*/ 615950 h 666750"/>
              <a:gd name="connsiteX34" fmla="*/ 1784350 w 3105150"/>
              <a:gd name="connsiteY34" fmla="*/ 628650 h 666750"/>
              <a:gd name="connsiteX35" fmla="*/ 1746250 w 3105150"/>
              <a:gd name="connsiteY35" fmla="*/ 635000 h 666750"/>
              <a:gd name="connsiteX36" fmla="*/ 1720850 w 3105150"/>
              <a:gd name="connsiteY36" fmla="*/ 641350 h 666750"/>
              <a:gd name="connsiteX37" fmla="*/ 1701800 w 3105150"/>
              <a:gd name="connsiteY37" fmla="*/ 647700 h 666750"/>
              <a:gd name="connsiteX38" fmla="*/ 1511300 w 3105150"/>
              <a:gd name="connsiteY38" fmla="*/ 666750 h 666750"/>
              <a:gd name="connsiteX39" fmla="*/ 742950 w 3105150"/>
              <a:gd name="connsiteY39" fmla="*/ 660400 h 666750"/>
              <a:gd name="connsiteX40" fmla="*/ 717550 w 3105150"/>
              <a:gd name="connsiteY40" fmla="*/ 654050 h 666750"/>
              <a:gd name="connsiteX41" fmla="*/ 635000 w 3105150"/>
              <a:gd name="connsiteY41" fmla="*/ 641350 h 666750"/>
              <a:gd name="connsiteX42" fmla="*/ 514350 w 3105150"/>
              <a:gd name="connsiteY42" fmla="*/ 635000 h 666750"/>
              <a:gd name="connsiteX43" fmla="*/ 488950 w 3105150"/>
              <a:gd name="connsiteY43" fmla="*/ 628650 h 666750"/>
              <a:gd name="connsiteX44" fmla="*/ 419100 w 3105150"/>
              <a:gd name="connsiteY44" fmla="*/ 615950 h 666750"/>
              <a:gd name="connsiteX45" fmla="*/ 400050 w 3105150"/>
              <a:gd name="connsiteY45" fmla="*/ 609600 h 666750"/>
              <a:gd name="connsiteX46" fmla="*/ 355600 w 3105150"/>
              <a:gd name="connsiteY46" fmla="*/ 596900 h 666750"/>
              <a:gd name="connsiteX47" fmla="*/ 336550 w 3105150"/>
              <a:gd name="connsiteY47" fmla="*/ 590550 h 666750"/>
              <a:gd name="connsiteX48" fmla="*/ 317500 w 3105150"/>
              <a:gd name="connsiteY48" fmla="*/ 577850 h 666750"/>
              <a:gd name="connsiteX49" fmla="*/ 292100 w 3105150"/>
              <a:gd name="connsiteY49" fmla="*/ 565150 h 666750"/>
              <a:gd name="connsiteX50" fmla="*/ 273050 w 3105150"/>
              <a:gd name="connsiteY50" fmla="*/ 546100 h 666750"/>
              <a:gd name="connsiteX51" fmla="*/ 254000 w 3105150"/>
              <a:gd name="connsiteY51" fmla="*/ 533400 h 666750"/>
              <a:gd name="connsiteX52" fmla="*/ 215900 w 3105150"/>
              <a:gd name="connsiteY52" fmla="*/ 495300 h 666750"/>
              <a:gd name="connsiteX53" fmla="*/ 177800 w 3105150"/>
              <a:gd name="connsiteY53" fmla="*/ 463550 h 666750"/>
              <a:gd name="connsiteX54" fmla="*/ 158750 w 3105150"/>
              <a:gd name="connsiteY54" fmla="*/ 425450 h 666750"/>
              <a:gd name="connsiteX55" fmla="*/ 152400 w 3105150"/>
              <a:gd name="connsiteY55" fmla="*/ 406400 h 666750"/>
              <a:gd name="connsiteX56" fmla="*/ 120650 w 3105150"/>
              <a:gd name="connsiteY56" fmla="*/ 361950 h 666750"/>
              <a:gd name="connsiteX57" fmla="*/ 114300 w 3105150"/>
              <a:gd name="connsiteY57" fmla="*/ 342900 h 666750"/>
              <a:gd name="connsiteX58" fmla="*/ 95250 w 3105150"/>
              <a:gd name="connsiteY58" fmla="*/ 323850 h 666750"/>
              <a:gd name="connsiteX59" fmla="*/ 63500 w 3105150"/>
              <a:gd name="connsiteY59" fmla="*/ 285750 h 666750"/>
              <a:gd name="connsiteX60" fmla="*/ 57150 w 3105150"/>
              <a:gd name="connsiteY60" fmla="*/ 260350 h 666750"/>
              <a:gd name="connsiteX61" fmla="*/ 38100 w 3105150"/>
              <a:gd name="connsiteY61" fmla="*/ 241300 h 666750"/>
              <a:gd name="connsiteX62" fmla="*/ 6350 w 3105150"/>
              <a:gd name="connsiteY62" fmla="*/ 209550 h 666750"/>
              <a:gd name="connsiteX63" fmla="*/ 0 w 3105150"/>
              <a:gd name="connsiteY63" fmla="*/ 19050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105150" h="666750">
                <a:moveTo>
                  <a:pt x="3105150" y="25400"/>
                </a:moveTo>
                <a:cubicBezTo>
                  <a:pt x="3098800" y="23283"/>
                  <a:pt x="3092087" y="22043"/>
                  <a:pt x="3086100" y="19050"/>
                </a:cubicBezTo>
                <a:cubicBezTo>
                  <a:pt x="3079274" y="15637"/>
                  <a:pt x="3074360" y="8543"/>
                  <a:pt x="3067050" y="6350"/>
                </a:cubicBezTo>
                <a:cubicBezTo>
                  <a:pt x="3052714" y="2049"/>
                  <a:pt x="3037417" y="2117"/>
                  <a:pt x="3022600" y="0"/>
                </a:cubicBezTo>
                <a:cubicBezTo>
                  <a:pt x="2950633" y="2117"/>
                  <a:pt x="2878496" y="965"/>
                  <a:pt x="2806700" y="6350"/>
                </a:cubicBezTo>
                <a:cubicBezTo>
                  <a:pt x="2760480" y="9816"/>
                  <a:pt x="2772486" y="27655"/>
                  <a:pt x="2730500" y="44450"/>
                </a:cubicBezTo>
                <a:cubicBezTo>
                  <a:pt x="2642451" y="79670"/>
                  <a:pt x="2751017" y="33051"/>
                  <a:pt x="2673350" y="76200"/>
                </a:cubicBezTo>
                <a:cubicBezTo>
                  <a:pt x="2653786" y="87069"/>
                  <a:pt x="2637124" y="90019"/>
                  <a:pt x="2616200" y="95250"/>
                </a:cubicBezTo>
                <a:cubicBezTo>
                  <a:pt x="2521910" y="151824"/>
                  <a:pt x="2635355" y="87948"/>
                  <a:pt x="2559050" y="120650"/>
                </a:cubicBezTo>
                <a:cubicBezTo>
                  <a:pt x="2552035" y="123656"/>
                  <a:pt x="2546826" y="129937"/>
                  <a:pt x="2540000" y="133350"/>
                </a:cubicBezTo>
                <a:cubicBezTo>
                  <a:pt x="2511361" y="147669"/>
                  <a:pt x="2529197" y="129652"/>
                  <a:pt x="2501900" y="152400"/>
                </a:cubicBezTo>
                <a:cubicBezTo>
                  <a:pt x="2495001" y="158149"/>
                  <a:pt x="2488599" y="164551"/>
                  <a:pt x="2482850" y="171450"/>
                </a:cubicBezTo>
                <a:cubicBezTo>
                  <a:pt x="2468208" y="189021"/>
                  <a:pt x="2471971" y="195636"/>
                  <a:pt x="2451100" y="209550"/>
                </a:cubicBezTo>
                <a:cubicBezTo>
                  <a:pt x="2445531" y="213263"/>
                  <a:pt x="2438400" y="213783"/>
                  <a:pt x="2432050" y="215900"/>
                </a:cubicBezTo>
                <a:cubicBezTo>
                  <a:pt x="2425700" y="222250"/>
                  <a:pt x="2419899" y="229201"/>
                  <a:pt x="2413000" y="234950"/>
                </a:cubicBezTo>
                <a:cubicBezTo>
                  <a:pt x="2407137" y="239836"/>
                  <a:pt x="2399346" y="242254"/>
                  <a:pt x="2393950" y="247650"/>
                </a:cubicBezTo>
                <a:cubicBezTo>
                  <a:pt x="2388554" y="253046"/>
                  <a:pt x="2386646" y="261304"/>
                  <a:pt x="2381250" y="266700"/>
                </a:cubicBezTo>
                <a:cubicBezTo>
                  <a:pt x="2373766" y="274184"/>
                  <a:pt x="2363717" y="278670"/>
                  <a:pt x="2355850" y="285750"/>
                </a:cubicBezTo>
                <a:cubicBezTo>
                  <a:pt x="2342500" y="297765"/>
                  <a:pt x="2327713" y="308906"/>
                  <a:pt x="2317750" y="323850"/>
                </a:cubicBezTo>
                <a:cubicBezTo>
                  <a:pt x="2300069" y="350372"/>
                  <a:pt x="2310446" y="337504"/>
                  <a:pt x="2286000" y="361950"/>
                </a:cubicBezTo>
                <a:cubicBezTo>
                  <a:pt x="2274837" y="395438"/>
                  <a:pt x="2287955" y="369081"/>
                  <a:pt x="2260600" y="393700"/>
                </a:cubicBezTo>
                <a:cubicBezTo>
                  <a:pt x="2245025" y="407717"/>
                  <a:pt x="2233585" y="426527"/>
                  <a:pt x="2216150" y="438150"/>
                </a:cubicBezTo>
                <a:lnTo>
                  <a:pt x="2159000" y="476250"/>
                </a:lnTo>
                <a:cubicBezTo>
                  <a:pt x="2152650" y="480483"/>
                  <a:pt x="2147190" y="486537"/>
                  <a:pt x="2139950" y="488950"/>
                </a:cubicBezTo>
                <a:cubicBezTo>
                  <a:pt x="2133600" y="491067"/>
                  <a:pt x="2126751" y="492049"/>
                  <a:pt x="2120900" y="495300"/>
                </a:cubicBezTo>
                <a:cubicBezTo>
                  <a:pt x="2107557" y="502713"/>
                  <a:pt x="2097280" y="515873"/>
                  <a:pt x="2082800" y="520700"/>
                </a:cubicBezTo>
                <a:cubicBezTo>
                  <a:pt x="2070100" y="524933"/>
                  <a:pt x="2056674" y="527413"/>
                  <a:pt x="2044700" y="533400"/>
                </a:cubicBezTo>
                <a:cubicBezTo>
                  <a:pt x="2036233" y="537633"/>
                  <a:pt x="2028089" y="542584"/>
                  <a:pt x="2019300" y="546100"/>
                </a:cubicBezTo>
                <a:cubicBezTo>
                  <a:pt x="2006871" y="551072"/>
                  <a:pt x="1993629" y="553828"/>
                  <a:pt x="1981200" y="558800"/>
                </a:cubicBezTo>
                <a:cubicBezTo>
                  <a:pt x="1970617" y="563033"/>
                  <a:pt x="1960264" y="567895"/>
                  <a:pt x="1949450" y="571500"/>
                </a:cubicBezTo>
                <a:cubicBezTo>
                  <a:pt x="1941171" y="574260"/>
                  <a:pt x="1932222" y="574786"/>
                  <a:pt x="1924050" y="577850"/>
                </a:cubicBezTo>
                <a:cubicBezTo>
                  <a:pt x="1915187" y="581174"/>
                  <a:pt x="1906869" y="585854"/>
                  <a:pt x="1898650" y="590550"/>
                </a:cubicBezTo>
                <a:cubicBezTo>
                  <a:pt x="1892024" y="594336"/>
                  <a:pt x="1886772" y="600642"/>
                  <a:pt x="1879600" y="603250"/>
                </a:cubicBezTo>
                <a:cubicBezTo>
                  <a:pt x="1863196" y="609215"/>
                  <a:pt x="1845359" y="610430"/>
                  <a:pt x="1828800" y="615950"/>
                </a:cubicBezTo>
                <a:cubicBezTo>
                  <a:pt x="1810644" y="622002"/>
                  <a:pt x="1804284" y="624663"/>
                  <a:pt x="1784350" y="628650"/>
                </a:cubicBezTo>
                <a:cubicBezTo>
                  <a:pt x="1771725" y="631175"/>
                  <a:pt x="1758875" y="632475"/>
                  <a:pt x="1746250" y="635000"/>
                </a:cubicBezTo>
                <a:cubicBezTo>
                  <a:pt x="1737692" y="636712"/>
                  <a:pt x="1729241" y="638952"/>
                  <a:pt x="1720850" y="641350"/>
                </a:cubicBezTo>
                <a:cubicBezTo>
                  <a:pt x="1714414" y="643189"/>
                  <a:pt x="1708379" y="646466"/>
                  <a:pt x="1701800" y="647700"/>
                </a:cubicBezTo>
                <a:cubicBezTo>
                  <a:pt x="1614531" y="664063"/>
                  <a:pt x="1607026" y="661119"/>
                  <a:pt x="1511300" y="666750"/>
                </a:cubicBezTo>
                <a:lnTo>
                  <a:pt x="742950" y="660400"/>
                </a:lnTo>
                <a:cubicBezTo>
                  <a:pt x="734224" y="660260"/>
                  <a:pt x="726144" y="655567"/>
                  <a:pt x="717550" y="654050"/>
                </a:cubicBezTo>
                <a:cubicBezTo>
                  <a:pt x="690133" y="649212"/>
                  <a:pt x="662719" y="643949"/>
                  <a:pt x="635000" y="641350"/>
                </a:cubicBezTo>
                <a:cubicBezTo>
                  <a:pt x="594903" y="637591"/>
                  <a:pt x="554567" y="637117"/>
                  <a:pt x="514350" y="635000"/>
                </a:cubicBezTo>
                <a:cubicBezTo>
                  <a:pt x="505883" y="632883"/>
                  <a:pt x="497508" y="630362"/>
                  <a:pt x="488950" y="628650"/>
                </a:cubicBezTo>
                <a:cubicBezTo>
                  <a:pt x="460643" y="622989"/>
                  <a:pt x="446342" y="622760"/>
                  <a:pt x="419100" y="615950"/>
                </a:cubicBezTo>
                <a:cubicBezTo>
                  <a:pt x="412606" y="614327"/>
                  <a:pt x="406461" y="611523"/>
                  <a:pt x="400050" y="609600"/>
                </a:cubicBezTo>
                <a:cubicBezTo>
                  <a:pt x="385290" y="605172"/>
                  <a:pt x="370360" y="601328"/>
                  <a:pt x="355600" y="596900"/>
                </a:cubicBezTo>
                <a:cubicBezTo>
                  <a:pt x="349189" y="594977"/>
                  <a:pt x="342537" y="593543"/>
                  <a:pt x="336550" y="590550"/>
                </a:cubicBezTo>
                <a:cubicBezTo>
                  <a:pt x="329724" y="587137"/>
                  <a:pt x="324126" y="581636"/>
                  <a:pt x="317500" y="577850"/>
                </a:cubicBezTo>
                <a:cubicBezTo>
                  <a:pt x="309281" y="573154"/>
                  <a:pt x="299803" y="570652"/>
                  <a:pt x="292100" y="565150"/>
                </a:cubicBezTo>
                <a:cubicBezTo>
                  <a:pt x="284792" y="559930"/>
                  <a:pt x="279949" y="551849"/>
                  <a:pt x="273050" y="546100"/>
                </a:cubicBezTo>
                <a:cubicBezTo>
                  <a:pt x="267187" y="541214"/>
                  <a:pt x="259704" y="538470"/>
                  <a:pt x="254000" y="533400"/>
                </a:cubicBezTo>
                <a:cubicBezTo>
                  <a:pt x="240576" y="521468"/>
                  <a:pt x="230844" y="505263"/>
                  <a:pt x="215900" y="495300"/>
                </a:cubicBezTo>
                <a:cubicBezTo>
                  <a:pt x="189378" y="477619"/>
                  <a:pt x="202246" y="487996"/>
                  <a:pt x="177800" y="463550"/>
                </a:cubicBezTo>
                <a:cubicBezTo>
                  <a:pt x="161839" y="415667"/>
                  <a:pt x="183369" y="474689"/>
                  <a:pt x="158750" y="425450"/>
                </a:cubicBezTo>
                <a:cubicBezTo>
                  <a:pt x="155757" y="419463"/>
                  <a:pt x="155721" y="412212"/>
                  <a:pt x="152400" y="406400"/>
                </a:cubicBezTo>
                <a:cubicBezTo>
                  <a:pt x="140895" y="386266"/>
                  <a:pt x="130478" y="381606"/>
                  <a:pt x="120650" y="361950"/>
                </a:cubicBezTo>
                <a:cubicBezTo>
                  <a:pt x="117657" y="355963"/>
                  <a:pt x="118013" y="348469"/>
                  <a:pt x="114300" y="342900"/>
                </a:cubicBezTo>
                <a:cubicBezTo>
                  <a:pt x="109319" y="335428"/>
                  <a:pt x="100470" y="331158"/>
                  <a:pt x="95250" y="323850"/>
                </a:cubicBezTo>
                <a:cubicBezTo>
                  <a:pt x="65954" y="282835"/>
                  <a:pt x="101055" y="310787"/>
                  <a:pt x="63500" y="285750"/>
                </a:cubicBezTo>
                <a:cubicBezTo>
                  <a:pt x="61383" y="277283"/>
                  <a:pt x="61480" y="267927"/>
                  <a:pt x="57150" y="260350"/>
                </a:cubicBezTo>
                <a:cubicBezTo>
                  <a:pt x="52695" y="252553"/>
                  <a:pt x="43849" y="248199"/>
                  <a:pt x="38100" y="241300"/>
                </a:cubicBezTo>
                <a:cubicBezTo>
                  <a:pt x="11642" y="209550"/>
                  <a:pt x="41275" y="232833"/>
                  <a:pt x="6350" y="209550"/>
                </a:cubicBezTo>
                <a:lnTo>
                  <a:pt x="0" y="19050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910" y="5143512"/>
            <a:ext cx="29104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=89;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Integer.toBinaryString</a:t>
            </a:r>
            <a:r>
              <a:rPr lang="en-US" altLang="ko-KR" sz="1600" dirty="0" smtClean="0"/>
              <a:t>(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);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5918" y="5572140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값을 </a:t>
            </a:r>
            <a:r>
              <a:rPr lang="ko-KR" altLang="en-US" sz="1200" dirty="0" err="1" smtClean="0"/>
              <a:t>입력받아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1263650" y="5657850"/>
            <a:ext cx="1898650" cy="304800"/>
          </a:xfrm>
          <a:custGeom>
            <a:avLst/>
            <a:gdLst>
              <a:gd name="connsiteX0" fmla="*/ 0 w 1898650"/>
              <a:gd name="connsiteY0" fmla="*/ 0 h 304800"/>
              <a:gd name="connsiteX1" fmla="*/ 6350 w 1898650"/>
              <a:gd name="connsiteY1" fmla="*/ 31750 h 304800"/>
              <a:gd name="connsiteX2" fmla="*/ 57150 w 1898650"/>
              <a:gd name="connsiteY2" fmla="*/ 88900 h 304800"/>
              <a:gd name="connsiteX3" fmla="*/ 82550 w 1898650"/>
              <a:gd name="connsiteY3" fmla="*/ 127000 h 304800"/>
              <a:gd name="connsiteX4" fmla="*/ 114300 w 1898650"/>
              <a:gd name="connsiteY4" fmla="*/ 146050 h 304800"/>
              <a:gd name="connsiteX5" fmla="*/ 177800 w 1898650"/>
              <a:gd name="connsiteY5" fmla="*/ 184150 h 304800"/>
              <a:gd name="connsiteX6" fmla="*/ 209550 w 1898650"/>
              <a:gd name="connsiteY6" fmla="*/ 190500 h 304800"/>
              <a:gd name="connsiteX7" fmla="*/ 374650 w 1898650"/>
              <a:gd name="connsiteY7" fmla="*/ 184150 h 304800"/>
              <a:gd name="connsiteX8" fmla="*/ 444500 w 1898650"/>
              <a:gd name="connsiteY8" fmla="*/ 171450 h 304800"/>
              <a:gd name="connsiteX9" fmla="*/ 495300 w 1898650"/>
              <a:gd name="connsiteY9" fmla="*/ 165100 h 304800"/>
              <a:gd name="connsiteX10" fmla="*/ 533400 w 1898650"/>
              <a:gd name="connsiteY10" fmla="*/ 158750 h 304800"/>
              <a:gd name="connsiteX11" fmla="*/ 590550 w 1898650"/>
              <a:gd name="connsiteY11" fmla="*/ 152400 h 304800"/>
              <a:gd name="connsiteX12" fmla="*/ 622300 w 1898650"/>
              <a:gd name="connsiteY12" fmla="*/ 146050 h 304800"/>
              <a:gd name="connsiteX13" fmla="*/ 673100 w 1898650"/>
              <a:gd name="connsiteY13" fmla="*/ 139700 h 304800"/>
              <a:gd name="connsiteX14" fmla="*/ 717550 w 1898650"/>
              <a:gd name="connsiteY14" fmla="*/ 127000 h 304800"/>
              <a:gd name="connsiteX15" fmla="*/ 914400 w 1898650"/>
              <a:gd name="connsiteY15" fmla="*/ 114300 h 304800"/>
              <a:gd name="connsiteX16" fmla="*/ 1492250 w 1898650"/>
              <a:gd name="connsiteY16" fmla="*/ 127000 h 304800"/>
              <a:gd name="connsiteX17" fmla="*/ 1524000 w 1898650"/>
              <a:gd name="connsiteY17" fmla="*/ 139700 h 304800"/>
              <a:gd name="connsiteX18" fmla="*/ 1574800 w 1898650"/>
              <a:gd name="connsiteY18" fmla="*/ 152400 h 304800"/>
              <a:gd name="connsiteX19" fmla="*/ 1593850 w 1898650"/>
              <a:gd name="connsiteY19" fmla="*/ 158750 h 304800"/>
              <a:gd name="connsiteX20" fmla="*/ 1644650 w 1898650"/>
              <a:gd name="connsiteY20" fmla="*/ 165100 h 304800"/>
              <a:gd name="connsiteX21" fmla="*/ 1663700 w 1898650"/>
              <a:gd name="connsiteY21" fmla="*/ 177800 h 304800"/>
              <a:gd name="connsiteX22" fmla="*/ 1708150 w 1898650"/>
              <a:gd name="connsiteY22" fmla="*/ 184150 h 304800"/>
              <a:gd name="connsiteX23" fmla="*/ 1739900 w 1898650"/>
              <a:gd name="connsiteY23" fmla="*/ 190500 h 304800"/>
              <a:gd name="connsiteX24" fmla="*/ 1778000 w 1898650"/>
              <a:gd name="connsiteY24" fmla="*/ 209550 h 304800"/>
              <a:gd name="connsiteX25" fmla="*/ 1803400 w 1898650"/>
              <a:gd name="connsiteY25" fmla="*/ 222250 h 304800"/>
              <a:gd name="connsiteX26" fmla="*/ 1841500 w 1898650"/>
              <a:gd name="connsiteY26" fmla="*/ 234950 h 304800"/>
              <a:gd name="connsiteX27" fmla="*/ 1879600 w 1898650"/>
              <a:gd name="connsiteY27" fmla="*/ 273050 h 304800"/>
              <a:gd name="connsiteX28" fmla="*/ 1898650 w 1898650"/>
              <a:gd name="connsiteY28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98650" h="304800">
                <a:moveTo>
                  <a:pt x="0" y="0"/>
                </a:moveTo>
                <a:cubicBezTo>
                  <a:pt x="2117" y="10583"/>
                  <a:pt x="1523" y="22097"/>
                  <a:pt x="6350" y="31750"/>
                </a:cubicBezTo>
                <a:cubicBezTo>
                  <a:pt x="19550" y="58149"/>
                  <a:pt x="39553" y="66904"/>
                  <a:pt x="57150" y="88900"/>
                </a:cubicBezTo>
                <a:cubicBezTo>
                  <a:pt x="66685" y="100819"/>
                  <a:pt x="71757" y="116207"/>
                  <a:pt x="82550" y="127000"/>
                </a:cubicBezTo>
                <a:cubicBezTo>
                  <a:pt x="91277" y="135727"/>
                  <a:pt x="104031" y="139204"/>
                  <a:pt x="114300" y="146050"/>
                </a:cubicBezTo>
                <a:cubicBezTo>
                  <a:pt x="145214" y="166659"/>
                  <a:pt x="138076" y="169705"/>
                  <a:pt x="177800" y="184150"/>
                </a:cubicBezTo>
                <a:cubicBezTo>
                  <a:pt x="187943" y="187838"/>
                  <a:pt x="198967" y="188383"/>
                  <a:pt x="209550" y="190500"/>
                </a:cubicBezTo>
                <a:cubicBezTo>
                  <a:pt x="264583" y="188383"/>
                  <a:pt x="319671" y="187384"/>
                  <a:pt x="374650" y="184150"/>
                </a:cubicBezTo>
                <a:cubicBezTo>
                  <a:pt x="511862" y="176079"/>
                  <a:pt x="377972" y="183546"/>
                  <a:pt x="444500" y="171450"/>
                </a:cubicBezTo>
                <a:cubicBezTo>
                  <a:pt x="461290" y="168397"/>
                  <a:pt x="478406" y="167513"/>
                  <a:pt x="495300" y="165100"/>
                </a:cubicBezTo>
                <a:cubicBezTo>
                  <a:pt x="508046" y="163279"/>
                  <a:pt x="520638" y="160452"/>
                  <a:pt x="533400" y="158750"/>
                </a:cubicBezTo>
                <a:cubicBezTo>
                  <a:pt x="552399" y="156217"/>
                  <a:pt x="571575" y="155111"/>
                  <a:pt x="590550" y="152400"/>
                </a:cubicBezTo>
                <a:cubicBezTo>
                  <a:pt x="601234" y="150874"/>
                  <a:pt x="611633" y="147691"/>
                  <a:pt x="622300" y="146050"/>
                </a:cubicBezTo>
                <a:cubicBezTo>
                  <a:pt x="639167" y="143455"/>
                  <a:pt x="656167" y="141817"/>
                  <a:pt x="673100" y="139700"/>
                </a:cubicBezTo>
                <a:cubicBezTo>
                  <a:pt x="687917" y="135467"/>
                  <a:pt x="702225" y="128613"/>
                  <a:pt x="717550" y="127000"/>
                </a:cubicBezTo>
                <a:cubicBezTo>
                  <a:pt x="782942" y="120117"/>
                  <a:pt x="914400" y="114300"/>
                  <a:pt x="914400" y="114300"/>
                </a:cubicBezTo>
                <a:lnTo>
                  <a:pt x="1492250" y="127000"/>
                </a:lnTo>
                <a:cubicBezTo>
                  <a:pt x="1503639" y="127475"/>
                  <a:pt x="1513105" y="136348"/>
                  <a:pt x="1524000" y="139700"/>
                </a:cubicBezTo>
                <a:cubicBezTo>
                  <a:pt x="1540683" y="144833"/>
                  <a:pt x="1557961" y="147807"/>
                  <a:pt x="1574800" y="152400"/>
                </a:cubicBezTo>
                <a:cubicBezTo>
                  <a:pt x="1581258" y="154161"/>
                  <a:pt x="1587264" y="157553"/>
                  <a:pt x="1593850" y="158750"/>
                </a:cubicBezTo>
                <a:cubicBezTo>
                  <a:pt x="1610640" y="161803"/>
                  <a:pt x="1627717" y="162983"/>
                  <a:pt x="1644650" y="165100"/>
                </a:cubicBezTo>
                <a:cubicBezTo>
                  <a:pt x="1651000" y="169333"/>
                  <a:pt x="1656390" y="175607"/>
                  <a:pt x="1663700" y="177800"/>
                </a:cubicBezTo>
                <a:cubicBezTo>
                  <a:pt x="1678036" y="182101"/>
                  <a:pt x="1693387" y="181689"/>
                  <a:pt x="1708150" y="184150"/>
                </a:cubicBezTo>
                <a:cubicBezTo>
                  <a:pt x="1718796" y="185924"/>
                  <a:pt x="1729317" y="188383"/>
                  <a:pt x="1739900" y="190500"/>
                </a:cubicBezTo>
                <a:cubicBezTo>
                  <a:pt x="1776509" y="214906"/>
                  <a:pt x="1741194" y="193776"/>
                  <a:pt x="1778000" y="209550"/>
                </a:cubicBezTo>
                <a:cubicBezTo>
                  <a:pt x="1786701" y="213279"/>
                  <a:pt x="1794611" y="218734"/>
                  <a:pt x="1803400" y="222250"/>
                </a:cubicBezTo>
                <a:cubicBezTo>
                  <a:pt x="1815829" y="227222"/>
                  <a:pt x="1841500" y="234950"/>
                  <a:pt x="1841500" y="234950"/>
                </a:cubicBezTo>
                <a:cubicBezTo>
                  <a:pt x="1854200" y="247650"/>
                  <a:pt x="1873920" y="256011"/>
                  <a:pt x="1879600" y="273050"/>
                </a:cubicBezTo>
                <a:cubicBezTo>
                  <a:pt x="1887843" y="297780"/>
                  <a:pt x="1881217" y="287367"/>
                  <a:pt x="1898650" y="3048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66750" y="5937250"/>
            <a:ext cx="1460500" cy="571500"/>
          </a:xfrm>
          <a:custGeom>
            <a:avLst/>
            <a:gdLst>
              <a:gd name="connsiteX0" fmla="*/ 1460500 w 1460500"/>
              <a:gd name="connsiteY0" fmla="*/ 266700 h 571500"/>
              <a:gd name="connsiteX1" fmla="*/ 1441450 w 1460500"/>
              <a:gd name="connsiteY1" fmla="*/ 317500 h 571500"/>
              <a:gd name="connsiteX2" fmla="*/ 1428750 w 1460500"/>
              <a:gd name="connsiteY2" fmla="*/ 336550 h 571500"/>
              <a:gd name="connsiteX3" fmla="*/ 1409700 w 1460500"/>
              <a:gd name="connsiteY3" fmla="*/ 349250 h 571500"/>
              <a:gd name="connsiteX4" fmla="*/ 1358900 w 1460500"/>
              <a:gd name="connsiteY4" fmla="*/ 412750 h 571500"/>
              <a:gd name="connsiteX5" fmla="*/ 1339850 w 1460500"/>
              <a:gd name="connsiteY5" fmla="*/ 425450 h 571500"/>
              <a:gd name="connsiteX6" fmla="*/ 1320800 w 1460500"/>
              <a:gd name="connsiteY6" fmla="*/ 444500 h 571500"/>
              <a:gd name="connsiteX7" fmla="*/ 1263650 w 1460500"/>
              <a:gd name="connsiteY7" fmla="*/ 476250 h 571500"/>
              <a:gd name="connsiteX8" fmla="*/ 1225550 w 1460500"/>
              <a:gd name="connsiteY8" fmla="*/ 501650 h 571500"/>
              <a:gd name="connsiteX9" fmla="*/ 1168400 w 1460500"/>
              <a:gd name="connsiteY9" fmla="*/ 527050 h 571500"/>
              <a:gd name="connsiteX10" fmla="*/ 1117600 w 1460500"/>
              <a:gd name="connsiteY10" fmla="*/ 539750 h 571500"/>
              <a:gd name="connsiteX11" fmla="*/ 1092200 w 1460500"/>
              <a:gd name="connsiteY11" fmla="*/ 552450 h 571500"/>
              <a:gd name="connsiteX12" fmla="*/ 1060450 w 1460500"/>
              <a:gd name="connsiteY12" fmla="*/ 558800 h 571500"/>
              <a:gd name="connsiteX13" fmla="*/ 1041400 w 1460500"/>
              <a:gd name="connsiteY13" fmla="*/ 565150 h 571500"/>
              <a:gd name="connsiteX14" fmla="*/ 1003300 w 1460500"/>
              <a:gd name="connsiteY14" fmla="*/ 571500 h 571500"/>
              <a:gd name="connsiteX15" fmla="*/ 698500 w 1460500"/>
              <a:gd name="connsiteY15" fmla="*/ 565150 h 571500"/>
              <a:gd name="connsiteX16" fmla="*/ 647700 w 1460500"/>
              <a:gd name="connsiteY16" fmla="*/ 552450 h 571500"/>
              <a:gd name="connsiteX17" fmla="*/ 622300 w 1460500"/>
              <a:gd name="connsiteY17" fmla="*/ 546100 h 571500"/>
              <a:gd name="connsiteX18" fmla="*/ 577850 w 1460500"/>
              <a:gd name="connsiteY18" fmla="*/ 533400 h 571500"/>
              <a:gd name="connsiteX19" fmla="*/ 533400 w 1460500"/>
              <a:gd name="connsiteY19" fmla="*/ 514350 h 571500"/>
              <a:gd name="connsiteX20" fmla="*/ 514350 w 1460500"/>
              <a:gd name="connsiteY20" fmla="*/ 501650 h 571500"/>
              <a:gd name="connsiteX21" fmla="*/ 476250 w 1460500"/>
              <a:gd name="connsiteY21" fmla="*/ 488950 h 571500"/>
              <a:gd name="connsiteX22" fmla="*/ 431800 w 1460500"/>
              <a:gd name="connsiteY22" fmla="*/ 469900 h 571500"/>
              <a:gd name="connsiteX23" fmla="*/ 412750 w 1460500"/>
              <a:gd name="connsiteY23" fmla="*/ 457200 h 571500"/>
              <a:gd name="connsiteX24" fmla="*/ 368300 w 1460500"/>
              <a:gd name="connsiteY24" fmla="*/ 438150 h 571500"/>
              <a:gd name="connsiteX25" fmla="*/ 330200 w 1460500"/>
              <a:gd name="connsiteY25" fmla="*/ 412750 h 571500"/>
              <a:gd name="connsiteX26" fmla="*/ 311150 w 1460500"/>
              <a:gd name="connsiteY26" fmla="*/ 406400 h 571500"/>
              <a:gd name="connsiteX27" fmla="*/ 273050 w 1460500"/>
              <a:gd name="connsiteY27" fmla="*/ 387350 h 571500"/>
              <a:gd name="connsiteX28" fmla="*/ 260350 w 1460500"/>
              <a:gd name="connsiteY28" fmla="*/ 368300 h 571500"/>
              <a:gd name="connsiteX29" fmla="*/ 241300 w 1460500"/>
              <a:gd name="connsiteY29" fmla="*/ 361950 h 571500"/>
              <a:gd name="connsiteX30" fmla="*/ 215900 w 1460500"/>
              <a:gd name="connsiteY30" fmla="*/ 342900 h 571500"/>
              <a:gd name="connsiteX31" fmla="*/ 184150 w 1460500"/>
              <a:gd name="connsiteY31" fmla="*/ 311150 h 571500"/>
              <a:gd name="connsiteX32" fmla="*/ 152400 w 1460500"/>
              <a:gd name="connsiteY32" fmla="*/ 266700 h 571500"/>
              <a:gd name="connsiteX33" fmla="*/ 133350 w 1460500"/>
              <a:gd name="connsiteY33" fmla="*/ 254000 h 571500"/>
              <a:gd name="connsiteX34" fmla="*/ 107950 w 1460500"/>
              <a:gd name="connsiteY34" fmla="*/ 215900 h 571500"/>
              <a:gd name="connsiteX35" fmla="*/ 101600 w 1460500"/>
              <a:gd name="connsiteY35" fmla="*/ 196850 h 571500"/>
              <a:gd name="connsiteX36" fmla="*/ 88900 w 1460500"/>
              <a:gd name="connsiteY36" fmla="*/ 177800 h 571500"/>
              <a:gd name="connsiteX37" fmla="*/ 69850 w 1460500"/>
              <a:gd name="connsiteY37" fmla="*/ 127000 h 571500"/>
              <a:gd name="connsiteX38" fmla="*/ 38100 w 1460500"/>
              <a:gd name="connsiteY38" fmla="*/ 63500 h 571500"/>
              <a:gd name="connsiteX39" fmla="*/ 31750 w 1460500"/>
              <a:gd name="connsiteY39" fmla="*/ 44450 h 571500"/>
              <a:gd name="connsiteX40" fmla="*/ 0 w 1460500"/>
              <a:gd name="connsiteY4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460500" h="571500">
                <a:moveTo>
                  <a:pt x="1460500" y="266700"/>
                </a:moveTo>
                <a:cubicBezTo>
                  <a:pt x="1453555" y="294480"/>
                  <a:pt x="1456208" y="291673"/>
                  <a:pt x="1441450" y="317500"/>
                </a:cubicBezTo>
                <a:cubicBezTo>
                  <a:pt x="1437664" y="324126"/>
                  <a:pt x="1434146" y="331154"/>
                  <a:pt x="1428750" y="336550"/>
                </a:cubicBezTo>
                <a:cubicBezTo>
                  <a:pt x="1423354" y="341946"/>
                  <a:pt x="1416050" y="345017"/>
                  <a:pt x="1409700" y="349250"/>
                </a:cubicBezTo>
                <a:cubicBezTo>
                  <a:pt x="1394654" y="371819"/>
                  <a:pt x="1380001" y="395166"/>
                  <a:pt x="1358900" y="412750"/>
                </a:cubicBezTo>
                <a:cubicBezTo>
                  <a:pt x="1353037" y="417636"/>
                  <a:pt x="1345713" y="420564"/>
                  <a:pt x="1339850" y="425450"/>
                </a:cubicBezTo>
                <a:cubicBezTo>
                  <a:pt x="1332951" y="431199"/>
                  <a:pt x="1327889" y="438987"/>
                  <a:pt x="1320800" y="444500"/>
                </a:cubicBezTo>
                <a:cubicBezTo>
                  <a:pt x="1288048" y="469974"/>
                  <a:pt x="1292393" y="466669"/>
                  <a:pt x="1263650" y="476250"/>
                </a:cubicBezTo>
                <a:cubicBezTo>
                  <a:pt x="1227538" y="512362"/>
                  <a:pt x="1262309" y="483270"/>
                  <a:pt x="1225550" y="501650"/>
                </a:cubicBezTo>
                <a:cubicBezTo>
                  <a:pt x="1183852" y="522499"/>
                  <a:pt x="1233930" y="510668"/>
                  <a:pt x="1168400" y="527050"/>
                </a:cubicBezTo>
                <a:cubicBezTo>
                  <a:pt x="1151467" y="531283"/>
                  <a:pt x="1133212" y="531944"/>
                  <a:pt x="1117600" y="539750"/>
                </a:cubicBezTo>
                <a:cubicBezTo>
                  <a:pt x="1109133" y="543983"/>
                  <a:pt x="1101180" y="549457"/>
                  <a:pt x="1092200" y="552450"/>
                </a:cubicBezTo>
                <a:cubicBezTo>
                  <a:pt x="1081961" y="555863"/>
                  <a:pt x="1070921" y="556182"/>
                  <a:pt x="1060450" y="558800"/>
                </a:cubicBezTo>
                <a:cubicBezTo>
                  <a:pt x="1053956" y="560423"/>
                  <a:pt x="1047934" y="563698"/>
                  <a:pt x="1041400" y="565150"/>
                </a:cubicBezTo>
                <a:cubicBezTo>
                  <a:pt x="1028831" y="567943"/>
                  <a:pt x="1016000" y="569383"/>
                  <a:pt x="1003300" y="571500"/>
                </a:cubicBezTo>
                <a:lnTo>
                  <a:pt x="698500" y="565150"/>
                </a:lnTo>
                <a:cubicBezTo>
                  <a:pt x="676188" y="564308"/>
                  <a:pt x="667065" y="557983"/>
                  <a:pt x="647700" y="552450"/>
                </a:cubicBezTo>
                <a:cubicBezTo>
                  <a:pt x="639309" y="550052"/>
                  <a:pt x="630691" y="548498"/>
                  <a:pt x="622300" y="546100"/>
                </a:cubicBezTo>
                <a:cubicBezTo>
                  <a:pt x="558531" y="527880"/>
                  <a:pt x="657255" y="553251"/>
                  <a:pt x="577850" y="533400"/>
                </a:cubicBezTo>
                <a:cubicBezTo>
                  <a:pt x="530024" y="501516"/>
                  <a:pt x="590807" y="538953"/>
                  <a:pt x="533400" y="514350"/>
                </a:cubicBezTo>
                <a:cubicBezTo>
                  <a:pt x="526385" y="511344"/>
                  <a:pt x="521324" y="504750"/>
                  <a:pt x="514350" y="501650"/>
                </a:cubicBezTo>
                <a:cubicBezTo>
                  <a:pt x="502117" y="496213"/>
                  <a:pt x="487389" y="496376"/>
                  <a:pt x="476250" y="488950"/>
                </a:cubicBezTo>
                <a:cubicBezTo>
                  <a:pt x="449938" y="471409"/>
                  <a:pt x="464604" y="478101"/>
                  <a:pt x="431800" y="469900"/>
                </a:cubicBezTo>
                <a:cubicBezTo>
                  <a:pt x="425450" y="465667"/>
                  <a:pt x="419576" y="460613"/>
                  <a:pt x="412750" y="457200"/>
                </a:cubicBezTo>
                <a:cubicBezTo>
                  <a:pt x="360196" y="430923"/>
                  <a:pt x="434368" y="477791"/>
                  <a:pt x="368300" y="438150"/>
                </a:cubicBezTo>
                <a:cubicBezTo>
                  <a:pt x="355212" y="430297"/>
                  <a:pt x="344680" y="417577"/>
                  <a:pt x="330200" y="412750"/>
                </a:cubicBezTo>
                <a:cubicBezTo>
                  <a:pt x="323850" y="410633"/>
                  <a:pt x="317137" y="409393"/>
                  <a:pt x="311150" y="406400"/>
                </a:cubicBezTo>
                <a:cubicBezTo>
                  <a:pt x="261911" y="381781"/>
                  <a:pt x="320933" y="403311"/>
                  <a:pt x="273050" y="387350"/>
                </a:cubicBezTo>
                <a:cubicBezTo>
                  <a:pt x="268817" y="381000"/>
                  <a:pt x="266309" y="373068"/>
                  <a:pt x="260350" y="368300"/>
                </a:cubicBezTo>
                <a:cubicBezTo>
                  <a:pt x="255123" y="364119"/>
                  <a:pt x="247112" y="365271"/>
                  <a:pt x="241300" y="361950"/>
                </a:cubicBezTo>
                <a:cubicBezTo>
                  <a:pt x="232111" y="356699"/>
                  <a:pt x="223384" y="350384"/>
                  <a:pt x="215900" y="342900"/>
                </a:cubicBezTo>
                <a:cubicBezTo>
                  <a:pt x="173567" y="300567"/>
                  <a:pt x="234950" y="345017"/>
                  <a:pt x="184150" y="311150"/>
                </a:cubicBezTo>
                <a:cubicBezTo>
                  <a:pt x="176939" y="300333"/>
                  <a:pt x="160276" y="274576"/>
                  <a:pt x="152400" y="266700"/>
                </a:cubicBezTo>
                <a:cubicBezTo>
                  <a:pt x="147004" y="261304"/>
                  <a:pt x="139700" y="258233"/>
                  <a:pt x="133350" y="254000"/>
                </a:cubicBezTo>
                <a:cubicBezTo>
                  <a:pt x="118251" y="208704"/>
                  <a:pt x="139661" y="263466"/>
                  <a:pt x="107950" y="215900"/>
                </a:cubicBezTo>
                <a:cubicBezTo>
                  <a:pt x="104237" y="210331"/>
                  <a:pt x="104593" y="202837"/>
                  <a:pt x="101600" y="196850"/>
                </a:cubicBezTo>
                <a:cubicBezTo>
                  <a:pt x="98187" y="190024"/>
                  <a:pt x="93133" y="184150"/>
                  <a:pt x="88900" y="177800"/>
                </a:cubicBezTo>
                <a:cubicBezTo>
                  <a:pt x="75152" y="122807"/>
                  <a:pt x="91987" y="182343"/>
                  <a:pt x="69850" y="127000"/>
                </a:cubicBezTo>
                <a:cubicBezTo>
                  <a:pt x="46926" y="69690"/>
                  <a:pt x="70619" y="106859"/>
                  <a:pt x="38100" y="63500"/>
                </a:cubicBezTo>
                <a:cubicBezTo>
                  <a:pt x="35983" y="57150"/>
                  <a:pt x="35001" y="50301"/>
                  <a:pt x="31750" y="44450"/>
                </a:cubicBezTo>
                <a:cubicBezTo>
                  <a:pt x="14837" y="14007"/>
                  <a:pt x="15153" y="15153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14480" y="6143644"/>
            <a:ext cx="409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method</a:t>
            </a:r>
            <a:r>
              <a:rPr lang="ko-KR" altLang="en-US" sz="1200" dirty="0" smtClean="0"/>
              <a:t>안에서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진수의 문자열로 변환하여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반환한다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10101010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1406" y="5715016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“10101010”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500430" y="3571876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값을 </a:t>
            </a:r>
            <a:r>
              <a:rPr lang="ko-KR" altLang="en-US" sz="1200" dirty="0" err="1" smtClean="0"/>
              <a:t>입력받아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928794" y="4143380"/>
            <a:ext cx="409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method</a:t>
            </a:r>
            <a:r>
              <a:rPr lang="ko-KR" altLang="en-US" sz="1200" dirty="0" smtClean="0"/>
              <a:t>안에서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진수의 문자열로 변환하여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반환한다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10101010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42910" y="3714752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3.</a:t>
            </a:r>
            <a:r>
              <a:rPr lang="ko-KR" altLang="en-US" sz="1200" dirty="0" smtClean="0"/>
              <a:t>값을 반환</a:t>
            </a:r>
            <a:r>
              <a:rPr lang="en-US" altLang="ko-KR" sz="1200" dirty="0" smtClean="0"/>
              <a:t>“10101010”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87206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*8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숫자 하나를 첨자 </a:t>
            </a:r>
            <a:r>
              <a:rPr lang="en-US" altLang="ko-KR" sz="1600" dirty="0" smtClean="0"/>
              <a:t>4  2  1</a:t>
            </a:r>
            <a:r>
              <a:rPr lang="ko-KR" altLang="en-US" sz="1600" dirty="0" smtClean="0"/>
              <a:t>인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비트로 변환하여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진수로 기록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비어있는 부분을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채운다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0</a:t>
            </a:r>
            <a:r>
              <a:rPr lang="en-US" altLang="ko-KR" sz="1600" dirty="0" smtClean="0"/>
              <a:t>25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5720" y="292893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00</a:t>
            </a:r>
            <a:r>
              <a:rPr lang="en-US" altLang="ko-KR" dirty="0" smtClean="0">
                <a:solidFill>
                  <a:schemeClr val="tx1"/>
                </a:solidFill>
              </a:rPr>
              <a:t>01 0101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rot="5400000">
            <a:off x="392877" y="1750207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857224" y="164305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44" y="200024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4  2  1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42844" y="228599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0  1  0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214414" y="200024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4  2  1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4414" y="228599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1  0  1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H="1">
            <a:off x="500034" y="2571744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 flipV="1">
            <a:off x="928662" y="2571744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6200000" flipV="1">
            <a:off x="500034" y="3214686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158" y="3357562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채운다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785918" y="307181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7422" y="285749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  21  )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928926" y="300037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143372" y="2794811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00</a:t>
            </a:r>
            <a:r>
              <a:rPr lang="en-US" altLang="ko-KR" dirty="0" smtClean="0">
                <a:solidFill>
                  <a:schemeClr val="tx1"/>
                </a:solidFill>
              </a:rPr>
              <a:t>01 1111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4250529" y="1616084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714876" y="1508927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00496" y="186611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4  2  1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000496" y="215186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0  1  1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72066" y="186611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4  2  1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072066" y="215186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1  1  1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rot="16200000" flipH="1">
            <a:off x="4357686" y="2437621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0800000" flipV="1">
            <a:off x="4786314" y="2437621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6200000" flipV="1">
            <a:off x="4357686" y="3080563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14810" y="3223439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채운다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643570" y="293768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5074" y="2723373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  31  )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786578" y="286624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6248" y="121442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</a:t>
            </a:r>
            <a:r>
              <a:rPr lang="en-US" altLang="ko-KR" dirty="0" smtClean="0"/>
              <a:t>37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8596" y="4143380"/>
            <a:ext cx="3775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</a:t>
            </a:r>
            <a:r>
              <a:rPr lang="en-US" altLang="ko-KR" dirty="0" smtClean="0"/>
              <a:t>30 -&gt; ( 0001 1000 )</a:t>
            </a:r>
          </a:p>
          <a:p>
            <a:r>
              <a:rPr lang="en-US" altLang="ko-KR" b="1" dirty="0" smtClean="0"/>
              <a:t>0</a:t>
            </a:r>
            <a:r>
              <a:rPr lang="en-US" altLang="ko-KR" dirty="0" smtClean="0"/>
              <a:t>201 -&gt; ( 0000 0000 1000 0001  )</a:t>
            </a:r>
          </a:p>
          <a:p>
            <a:r>
              <a:rPr lang="en-US" altLang="ko-KR" b="1" dirty="0" smtClean="0"/>
              <a:t>0</a:t>
            </a:r>
            <a:r>
              <a:rPr lang="en-US" altLang="ko-KR" dirty="0" smtClean="0"/>
              <a:t>300 -&gt;  ( 0000 0000 1100 0000 )</a:t>
            </a:r>
            <a:endParaRPr lang="en-US" altLang="ko-KR" dirty="0"/>
          </a:p>
        </p:txBody>
      </p:sp>
      <p:sp>
        <p:nvSpPr>
          <p:cNvPr id="41" name="TextBox 40"/>
          <p:cNvSpPr txBox="1"/>
          <p:nvPr/>
        </p:nvSpPr>
        <p:spPr>
          <a:xfrm>
            <a:off x="2500298" y="4286256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516519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*16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변환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하나당 첨자 </a:t>
            </a:r>
            <a:r>
              <a:rPr lang="en-US" altLang="ko-KR" sz="1600" dirty="0" smtClean="0"/>
              <a:t>8 4 2 1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사용하는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진수로 변환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0x2B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651803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8 4 2 1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937555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0 0 1 0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535754" y="1535894"/>
            <a:ext cx="285753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00" y="1651802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8 4 2 1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193755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1 0 1 1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00100" y="1500174"/>
            <a:ext cx="357192" cy="285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85720" y="257174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0010 1011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H="1">
            <a:off x="500034" y="2214554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928662" y="2214554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85918" y="271462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7422" y="250030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  43  )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928926" y="264318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43372" y="1651803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8 4 2 1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43372" y="1937555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 </a:t>
            </a:r>
            <a:r>
              <a:rPr lang="en-US" altLang="ko-KR" sz="1200" dirty="0"/>
              <a:t>1</a:t>
            </a:r>
            <a:r>
              <a:rPr lang="en-US" altLang="ko-KR" sz="1200" dirty="0" smtClean="0"/>
              <a:t> 0 1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>
            <a:off x="4464844" y="1535894"/>
            <a:ext cx="285753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29190" y="1651802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8 4 2 1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29190" y="193755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1 1 0 0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929190" y="1500174"/>
            <a:ext cx="357192" cy="285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214810" y="257174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0101 1100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rot="16200000" flipH="1">
            <a:off x="4429124" y="2214554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 flipV="1">
            <a:off x="4857752" y="2214554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715008" y="271462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6512" y="250030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  92  )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58016" y="264318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357686" y="121442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0x5c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8596" y="3714752"/>
            <a:ext cx="2900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0x25 -&gt;  (   0010 0101   )</a:t>
            </a:r>
          </a:p>
          <a:p>
            <a:r>
              <a:rPr lang="en-US" altLang="ko-KR" dirty="0" smtClean="0"/>
              <a:t>0x1D -&gt;  (     )</a:t>
            </a:r>
          </a:p>
          <a:p>
            <a:r>
              <a:rPr lang="en-US" altLang="ko-KR" dirty="0" smtClean="0"/>
              <a:t>0xFF  -&gt;  (    )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19944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*2</a:t>
            </a:r>
            <a:r>
              <a:rPr lang="ko-KR" altLang="en-US" dirty="0" smtClean="0"/>
              <a:t>진수 음수표현</a:t>
            </a:r>
            <a:r>
              <a:rPr lang="en-US" altLang="ko-KR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보수법을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857224" y="2500306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28860" y="264318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0446" y="24475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857224" y="3214686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31432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음수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428860" y="335756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0446" y="3233322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-1</a:t>
            </a:r>
            <a:endParaRPr lang="ko-KR" altLang="en-US" sz="1600" dirty="0"/>
          </a:p>
        </p:txBody>
      </p:sp>
      <p:sp>
        <p:nvSpPr>
          <p:cNvPr id="11" name="자유형 10"/>
          <p:cNvSpPr/>
          <p:nvPr/>
        </p:nvSpPr>
        <p:spPr>
          <a:xfrm>
            <a:off x="2889250" y="2565867"/>
            <a:ext cx="379605" cy="903348"/>
          </a:xfrm>
          <a:custGeom>
            <a:avLst/>
            <a:gdLst>
              <a:gd name="connsiteX0" fmla="*/ 0 w 379605"/>
              <a:gd name="connsiteY0" fmla="*/ 37633 h 903348"/>
              <a:gd name="connsiteX1" fmla="*/ 133350 w 379605"/>
              <a:gd name="connsiteY1" fmla="*/ 43983 h 903348"/>
              <a:gd name="connsiteX2" fmla="*/ 6350 w 379605"/>
              <a:gd name="connsiteY2" fmla="*/ 863133 h 90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605" h="903348">
                <a:moveTo>
                  <a:pt x="0" y="37633"/>
                </a:moveTo>
                <a:cubicBezTo>
                  <a:pt x="44450" y="39750"/>
                  <a:pt x="126583" y="0"/>
                  <a:pt x="133350" y="43983"/>
                </a:cubicBezTo>
                <a:cubicBezTo>
                  <a:pt x="265560" y="903348"/>
                  <a:pt x="379605" y="863133"/>
                  <a:pt x="6350" y="86313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7224" y="200024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428860" y="212448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30446" y="192880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5" name="자유형 14"/>
          <p:cNvSpPr/>
          <p:nvPr/>
        </p:nvSpPr>
        <p:spPr>
          <a:xfrm>
            <a:off x="2863850" y="2089150"/>
            <a:ext cx="565150" cy="1968500"/>
          </a:xfrm>
          <a:custGeom>
            <a:avLst/>
            <a:gdLst>
              <a:gd name="connsiteX0" fmla="*/ 38100 w 565150"/>
              <a:gd name="connsiteY0" fmla="*/ 0 h 1968500"/>
              <a:gd name="connsiteX1" fmla="*/ 101600 w 565150"/>
              <a:gd name="connsiteY1" fmla="*/ 6350 h 1968500"/>
              <a:gd name="connsiteX2" fmla="*/ 533400 w 565150"/>
              <a:gd name="connsiteY2" fmla="*/ 25400 h 1968500"/>
              <a:gd name="connsiteX3" fmla="*/ 565150 w 565150"/>
              <a:gd name="connsiteY3" fmla="*/ 50800 h 1968500"/>
              <a:gd name="connsiteX4" fmla="*/ 558800 w 565150"/>
              <a:gd name="connsiteY4" fmla="*/ 1041400 h 1968500"/>
              <a:gd name="connsiteX5" fmla="*/ 546100 w 565150"/>
              <a:gd name="connsiteY5" fmla="*/ 1143000 h 1968500"/>
              <a:gd name="connsiteX6" fmla="*/ 539750 w 565150"/>
              <a:gd name="connsiteY6" fmla="*/ 1219200 h 1968500"/>
              <a:gd name="connsiteX7" fmla="*/ 527050 w 565150"/>
              <a:gd name="connsiteY7" fmla="*/ 1289050 h 1968500"/>
              <a:gd name="connsiteX8" fmla="*/ 520700 w 565150"/>
              <a:gd name="connsiteY8" fmla="*/ 1397000 h 1968500"/>
              <a:gd name="connsiteX9" fmla="*/ 508000 w 565150"/>
              <a:gd name="connsiteY9" fmla="*/ 1428750 h 1968500"/>
              <a:gd name="connsiteX10" fmla="*/ 501650 w 565150"/>
              <a:gd name="connsiteY10" fmla="*/ 1498600 h 1968500"/>
              <a:gd name="connsiteX11" fmla="*/ 482600 w 565150"/>
              <a:gd name="connsiteY11" fmla="*/ 1631950 h 1968500"/>
              <a:gd name="connsiteX12" fmla="*/ 476250 w 565150"/>
              <a:gd name="connsiteY12" fmla="*/ 1676400 h 1968500"/>
              <a:gd name="connsiteX13" fmla="*/ 469900 w 565150"/>
              <a:gd name="connsiteY13" fmla="*/ 1714500 h 1968500"/>
              <a:gd name="connsiteX14" fmla="*/ 463550 w 565150"/>
              <a:gd name="connsiteY14" fmla="*/ 1898650 h 1968500"/>
              <a:gd name="connsiteX15" fmla="*/ 457200 w 565150"/>
              <a:gd name="connsiteY15" fmla="*/ 1917700 h 1968500"/>
              <a:gd name="connsiteX16" fmla="*/ 444500 w 565150"/>
              <a:gd name="connsiteY16" fmla="*/ 1968500 h 1968500"/>
              <a:gd name="connsiteX17" fmla="*/ 304800 w 565150"/>
              <a:gd name="connsiteY17" fmla="*/ 1962150 h 1968500"/>
              <a:gd name="connsiteX18" fmla="*/ 247650 w 565150"/>
              <a:gd name="connsiteY18" fmla="*/ 1949450 h 1968500"/>
              <a:gd name="connsiteX19" fmla="*/ 165100 w 565150"/>
              <a:gd name="connsiteY19" fmla="*/ 1943100 h 1968500"/>
              <a:gd name="connsiteX20" fmla="*/ 0 w 565150"/>
              <a:gd name="connsiteY20" fmla="*/ 194310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5150" h="1968500">
                <a:moveTo>
                  <a:pt x="38100" y="0"/>
                </a:moveTo>
                <a:cubicBezTo>
                  <a:pt x="59267" y="2117"/>
                  <a:pt x="80396" y="4654"/>
                  <a:pt x="101600" y="6350"/>
                </a:cubicBezTo>
                <a:cubicBezTo>
                  <a:pt x="243478" y="17700"/>
                  <a:pt x="395739" y="20205"/>
                  <a:pt x="533400" y="25400"/>
                </a:cubicBezTo>
                <a:cubicBezTo>
                  <a:pt x="553416" y="30404"/>
                  <a:pt x="565150" y="25748"/>
                  <a:pt x="565150" y="50800"/>
                </a:cubicBezTo>
                <a:cubicBezTo>
                  <a:pt x="565150" y="381007"/>
                  <a:pt x="562731" y="711217"/>
                  <a:pt x="558800" y="1041400"/>
                </a:cubicBezTo>
                <a:cubicBezTo>
                  <a:pt x="558093" y="1100828"/>
                  <a:pt x="556452" y="1101594"/>
                  <a:pt x="546100" y="1143000"/>
                </a:cubicBezTo>
                <a:cubicBezTo>
                  <a:pt x="543983" y="1168400"/>
                  <a:pt x="542565" y="1193868"/>
                  <a:pt x="539750" y="1219200"/>
                </a:cubicBezTo>
                <a:cubicBezTo>
                  <a:pt x="537719" y="1237480"/>
                  <a:pt x="530817" y="1270214"/>
                  <a:pt x="527050" y="1289050"/>
                </a:cubicBezTo>
                <a:cubicBezTo>
                  <a:pt x="524933" y="1325033"/>
                  <a:pt x="525570" y="1361285"/>
                  <a:pt x="520700" y="1397000"/>
                </a:cubicBezTo>
                <a:cubicBezTo>
                  <a:pt x="519160" y="1408294"/>
                  <a:pt x="510101" y="1417547"/>
                  <a:pt x="508000" y="1428750"/>
                </a:cubicBezTo>
                <a:cubicBezTo>
                  <a:pt x="503691" y="1451729"/>
                  <a:pt x="503377" y="1475285"/>
                  <a:pt x="501650" y="1498600"/>
                </a:cubicBezTo>
                <a:cubicBezTo>
                  <a:pt x="492984" y="1615588"/>
                  <a:pt x="508441" y="1567347"/>
                  <a:pt x="482600" y="1631950"/>
                </a:cubicBezTo>
                <a:cubicBezTo>
                  <a:pt x="480483" y="1646767"/>
                  <a:pt x="478526" y="1661607"/>
                  <a:pt x="476250" y="1676400"/>
                </a:cubicBezTo>
                <a:cubicBezTo>
                  <a:pt x="474292" y="1689125"/>
                  <a:pt x="470635" y="1701646"/>
                  <a:pt x="469900" y="1714500"/>
                </a:cubicBezTo>
                <a:cubicBezTo>
                  <a:pt x="466396" y="1775820"/>
                  <a:pt x="467381" y="1837350"/>
                  <a:pt x="463550" y="1898650"/>
                </a:cubicBezTo>
                <a:cubicBezTo>
                  <a:pt x="463132" y="1905330"/>
                  <a:pt x="458961" y="1911242"/>
                  <a:pt x="457200" y="1917700"/>
                </a:cubicBezTo>
                <a:cubicBezTo>
                  <a:pt x="452607" y="1934539"/>
                  <a:pt x="444500" y="1968500"/>
                  <a:pt x="444500" y="1968500"/>
                </a:cubicBezTo>
                <a:cubicBezTo>
                  <a:pt x="397933" y="1966383"/>
                  <a:pt x="351287" y="1965594"/>
                  <a:pt x="304800" y="1962150"/>
                </a:cubicBezTo>
                <a:cubicBezTo>
                  <a:pt x="246235" y="1957812"/>
                  <a:pt x="298284" y="1955407"/>
                  <a:pt x="247650" y="1949450"/>
                </a:cubicBezTo>
                <a:cubicBezTo>
                  <a:pt x="220241" y="1946225"/>
                  <a:pt x="192689" y="1943807"/>
                  <a:pt x="165100" y="1943100"/>
                </a:cubicBezTo>
                <a:cubicBezTo>
                  <a:pt x="110085" y="1941689"/>
                  <a:pt x="55033" y="1943100"/>
                  <a:pt x="0" y="19431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3704" y="3857628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111 1110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415340" y="400050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16926" y="3876264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-2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857224" y="150017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28860" y="162441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30446" y="14287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857224" y="4429132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111 1101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428860" y="455337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30446" y="4357694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-3</a:t>
            </a:r>
            <a:endParaRPr lang="ko-KR" altLang="en-US" sz="1600" dirty="0"/>
          </a:p>
        </p:txBody>
      </p:sp>
      <p:sp>
        <p:nvSpPr>
          <p:cNvPr id="25" name="자유형 24"/>
          <p:cNvSpPr/>
          <p:nvPr/>
        </p:nvSpPr>
        <p:spPr>
          <a:xfrm>
            <a:off x="2851150" y="1599502"/>
            <a:ext cx="1009650" cy="3004248"/>
          </a:xfrm>
          <a:custGeom>
            <a:avLst/>
            <a:gdLst>
              <a:gd name="connsiteX0" fmla="*/ 0 w 1009650"/>
              <a:gd name="connsiteY0" fmla="*/ 698 h 3004248"/>
              <a:gd name="connsiteX1" fmla="*/ 444500 w 1009650"/>
              <a:gd name="connsiteY1" fmla="*/ 7048 h 3004248"/>
              <a:gd name="connsiteX2" fmla="*/ 533400 w 1009650"/>
              <a:gd name="connsiteY2" fmla="*/ 26098 h 3004248"/>
              <a:gd name="connsiteX3" fmla="*/ 679450 w 1009650"/>
              <a:gd name="connsiteY3" fmla="*/ 38798 h 3004248"/>
              <a:gd name="connsiteX4" fmla="*/ 749300 w 1009650"/>
              <a:gd name="connsiteY4" fmla="*/ 70548 h 3004248"/>
              <a:gd name="connsiteX5" fmla="*/ 838200 w 1009650"/>
              <a:gd name="connsiteY5" fmla="*/ 76898 h 3004248"/>
              <a:gd name="connsiteX6" fmla="*/ 920750 w 1009650"/>
              <a:gd name="connsiteY6" fmla="*/ 89598 h 3004248"/>
              <a:gd name="connsiteX7" fmla="*/ 965200 w 1009650"/>
              <a:gd name="connsiteY7" fmla="*/ 108648 h 3004248"/>
              <a:gd name="connsiteX8" fmla="*/ 971550 w 1009650"/>
              <a:gd name="connsiteY8" fmla="*/ 140398 h 3004248"/>
              <a:gd name="connsiteX9" fmla="*/ 977900 w 1009650"/>
              <a:gd name="connsiteY9" fmla="*/ 159448 h 3004248"/>
              <a:gd name="connsiteX10" fmla="*/ 984250 w 1009650"/>
              <a:gd name="connsiteY10" fmla="*/ 197548 h 3004248"/>
              <a:gd name="connsiteX11" fmla="*/ 990600 w 1009650"/>
              <a:gd name="connsiteY11" fmla="*/ 216598 h 3004248"/>
              <a:gd name="connsiteX12" fmla="*/ 1003300 w 1009650"/>
              <a:gd name="connsiteY12" fmla="*/ 305498 h 3004248"/>
              <a:gd name="connsiteX13" fmla="*/ 1009650 w 1009650"/>
              <a:gd name="connsiteY13" fmla="*/ 343598 h 3004248"/>
              <a:gd name="connsiteX14" fmla="*/ 1003300 w 1009650"/>
              <a:gd name="connsiteY14" fmla="*/ 1448498 h 3004248"/>
              <a:gd name="connsiteX15" fmla="*/ 990600 w 1009650"/>
              <a:gd name="connsiteY15" fmla="*/ 1562798 h 3004248"/>
              <a:gd name="connsiteX16" fmla="*/ 984250 w 1009650"/>
              <a:gd name="connsiteY16" fmla="*/ 1658048 h 3004248"/>
              <a:gd name="connsiteX17" fmla="*/ 971550 w 1009650"/>
              <a:gd name="connsiteY17" fmla="*/ 1715198 h 3004248"/>
              <a:gd name="connsiteX18" fmla="*/ 958850 w 1009650"/>
              <a:gd name="connsiteY18" fmla="*/ 1810448 h 3004248"/>
              <a:gd name="connsiteX19" fmla="*/ 952500 w 1009650"/>
              <a:gd name="connsiteY19" fmla="*/ 1931098 h 3004248"/>
              <a:gd name="connsiteX20" fmla="*/ 933450 w 1009650"/>
              <a:gd name="connsiteY20" fmla="*/ 2058098 h 3004248"/>
              <a:gd name="connsiteX21" fmla="*/ 927100 w 1009650"/>
              <a:gd name="connsiteY21" fmla="*/ 2178748 h 3004248"/>
              <a:gd name="connsiteX22" fmla="*/ 920750 w 1009650"/>
              <a:gd name="connsiteY22" fmla="*/ 2312098 h 3004248"/>
              <a:gd name="connsiteX23" fmla="*/ 908050 w 1009650"/>
              <a:gd name="connsiteY23" fmla="*/ 2394648 h 3004248"/>
              <a:gd name="connsiteX24" fmla="*/ 901700 w 1009650"/>
              <a:gd name="connsiteY24" fmla="*/ 2515298 h 3004248"/>
              <a:gd name="connsiteX25" fmla="*/ 895350 w 1009650"/>
              <a:gd name="connsiteY25" fmla="*/ 2540698 h 3004248"/>
              <a:gd name="connsiteX26" fmla="*/ 869950 w 1009650"/>
              <a:gd name="connsiteY26" fmla="*/ 2775648 h 3004248"/>
              <a:gd name="connsiteX27" fmla="*/ 857250 w 1009650"/>
              <a:gd name="connsiteY27" fmla="*/ 2928048 h 3004248"/>
              <a:gd name="connsiteX28" fmla="*/ 850900 w 1009650"/>
              <a:gd name="connsiteY28" fmla="*/ 2972498 h 3004248"/>
              <a:gd name="connsiteX29" fmla="*/ 844550 w 1009650"/>
              <a:gd name="connsiteY29" fmla="*/ 2997898 h 3004248"/>
              <a:gd name="connsiteX30" fmla="*/ 825500 w 1009650"/>
              <a:gd name="connsiteY30" fmla="*/ 3004248 h 3004248"/>
              <a:gd name="connsiteX31" fmla="*/ 171450 w 1009650"/>
              <a:gd name="connsiteY31" fmla="*/ 2997898 h 3004248"/>
              <a:gd name="connsiteX32" fmla="*/ 114300 w 1009650"/>
              <a:gd name="connsiteY32" fmla="*/ 2991548 h 300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09650" h="3004248">
                <a:moveTo>
                  <a:pt x="0" y="698"/>
                </a:moveTo>
                <a:cubicBezTo>
                  <a:pt x="148167" y="2815"/>
                  <a:pt x="296486" y="0"/>
                  <a:pt x="444500" y="7048"/>
                </a:cubicBezTo>
                <a:cubicBezTo>
                  <a:pt x="474772" y="8490"/>
                  <a:pt x="503367" y="22039"/>
                  <a:pt x="533400" y="26098"/>
                </a:cubicBezTo>
                <a:cubicBezTo>
                  <a:pt x="581827" y="32642"/>
                  <a:pt x="679450" y="38798"/>
                  <a:pt x="679450" y="38798"/>
                </a:cubicBezTo>
                <a:cubicBezTo>
                  <a:pt x="702733" y="49381"/>
                  <a:pt x="724430" y="64579"/>
                  <a:pt x="749300" y="70548"/>
                </a:cubicBezTo>
                <a:cubicBezTo>
                  <a:pt x="778188" y="77481"/>
                  <a:pt x="808625" y="74081"/>
                  <a:pt x="838200" y="76898"/>
                </a:cubicBezTo>
                <a:cubicBezTo>
                  <a:pt x="847062" y="77742"/>
                  <a:pt x="909465" y="87090"/>
                  <a:pt x="920750" y="89598"/>
                </a:cubicBezTo>
                <a:cubicBezTo>
                  <a:pt x="937568" y="93335"/>
                  <a:pt x="949669" y="100883"/>
                  <a:pt x="965200" y="108648"/>
                </a:cubicBezTo>
                <a:cubicBezTo>
                  <a:pt x="967317" y="119231"/>
                  <a:pt x="968932" y="129927"/>
                  <a:pt x="971550" y="140398"/>
                </a:cubicBezTo>
                <a:cubicBezTo>
                  <a:pt x="973173" y="146892"/>
                  <a:pt x="976448" y="152914"/>
                  <a:pt x="977900" y="159448"/>
                </a:cubicBezTo>
                <a:cubicBezTo>
                  <a:pt x="980693" y="172017"/>
                  <a:pt x="981457" y="184979"/>
                  <a:pt x="984250" y="197548"/>
                </a:cubicBezTo>
                <a:cubicBezTo>
                  <a:pt x="985702" y="204082"/>
                  <a:pt x="989148" y="210064"/>
                  <a:pt x="990600" y="216598"/>
                </a:cubicBezTo>
                <a:cubicBezTo>
                  <a:pt x="996661" y="243870"/>
                  <a:pt x="999455" y="278584"/>
                  <a:pt x="1003300" y="305498"/>
                </a:cubicBezTo>
                <a:cubicBezTo>
                  <a:pt x="1005121" y="318244"/>
                  <a:pt x="1007533" y="330898"/>
                  <a:pt x="1009650" y="343598"/>
                </a:cubicBezTo>
                <a:cubicBezTo>
                  <a:pt x="1007533" y="711898"/>
                  <a:pt x="1007303" y="1080214"/>
                  <a:pt x="1003300" y="1448498"/>
                </a:cubicBezTo>
                <a:cubicBezTo>
                  <a:pt x="1002963" y="1479519"/>
                  <a:pt x="993403" y="1530567"/>
                  <a:pt x="990600" y="1562798"/>
                </a:cubicBezTo>
                <a:cubicBezTo>
                  <a:pt x="987843" y="1594499"/>
                  <a:pt x="988197" y="1626473"/>
                  <a:pt x="984250" y="1658048"/>
                </a:cubicBezTo>
                <a:cubicBezTo>
                  <a:pt x="981829" y="1677412"/>
                  <a:pt x="975146" y="1696018"/>
                  <a:pt x="971550" y="1715198"/>
                </a:cubicBezTo>
                <a:cubicBezTo>
                  <a:pt x="968264" y="1732725"/>
                  <a:pt x="960812" y="1794755"/>
                  <a:pt x="958850" y="1810448"/>
                </a:cubicBezTo>
                <a:cubicBezTo>
                  <a:pt x="956733" y="1850665"/>
                  <a:pt x="956146" y="1890991"/>
                  <a:pt x="952500" y="1931098"/>
                </a:cubicBezTo>
                <a:cubicBezTo>
                  <a:pt x="949596" y="1963044"/>
                  <a:pt x="939725" y="2020450"/>
                  <a:pt x="933450" y="2058098"/>
                </a:cubicBezTo>
                <a:cubicBezTo>
                  <a:pt x="931333" y="2098315"/>
                  <a:pt x="929111" y="2138526"/>
                  <a:pt x="927100" y="2178748"/>
                </a:cubicBezTo>
                <a:cubicBezTo>
                  <a:pt x="924878" y="2223193"/>
                  <a:pt x="924661" y="2267770"/>
                  <a:pt x="920750" y="2312098"/>
                </a:cubicBezTo>
                <a:cubicBezTo>
                  <a:pt x="918303" y="2339831"/>
                  <a:pt x="912283" y="2367131"/>
                  <a:pt x="908050" y="2394648"/>
                </a:cubicBezTo>
                <a:cubicBezTo>
                  <a:pt x="905933" y="2434865"/>
                  <a:pt x="905189" y="2475177"/>
                  <a:pt x="901700" y="2515298"/>
                </a:cubicBezTo>
                <a:cubicBezTo>
                  <a:pt x="900944" y="2523992"/>
                  <a:pt x="895995" y="2531995"/>
                  <a:pt x="895350" y="2540698"/>
                </a:cubicBezTo>
                <a:cubicBezTo>
                  <a:pt x="879439" y="2755502"/>
                  <a:pt x="904338" y="2615171"/>
                  <a:pt x="869950" y="2775648"/>
                </a:cubicBezTo>
                <a:cubicBezTo>
                  <a:pt x="864664" y="2854932"/>
                  <a:pt x="865705" y="2860409"/>
                  <a:pt x="857250" y="2928048"/>
                </a:cubicBezTo>
                <a:cubicBezTo>
                  <a:pt x="855394" y="2942900"/>
                  <a:pt x="853577" y="2957772"/>
                  <a:pt x="850900" y="2972498"/>
                </a:cubicBezTo>
                <a:cubicBezTo>
                  <a:pt x="849339" y="2981084"/>
                  <a:pt x="850002" y="2991083"/>
                  <a:pt x="844550" y="2997898"/>
                </a:cubicBezTo>
                <a:cubicBezTo>
                  <a:pt x="840369" y="3003125"/>
                  <a:pt x="831850" y="3002131"/>
                  <a:pt x="825500" y="3004248"/>
                </a:cubicBezTo>
                <a:lnTo>
                  <a:pt x="171450" y="2997898"/>
                </a:lnTo>
                <a:cubicBezTo>
                  <a:pt x="152286" y="2997556"/>
                  <a:pt x="114300" y="2991548"/>
                  <a:pt x="114300" y="299154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00628" y="221455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101 0011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500826" y="235743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02412" y="216175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-45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5000628" y="2857496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010 1100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572264" y="300037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3850" y="280469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44</a:t>
            </a:r>
            <a:endParaRPr lang="ko-KR" altLang="en-US" sz="1600" dirty="0"/>
          </a:p>
        </p:txBody>
      </p:sp>
      <p:sp>
        <p:nvSpPr>
          <p:cNvPr id="32" name="자유형 31"/>
          <p:cNvSpPr/>
          <p:nvPr/>
        </p:nvSpPr>
        <p:spPr>
          <a:xfrm>
            <a:off x="7200900" y="2240692"/>
            <a:ext cx="353652" cy="728286"/>
          </a:xfrm>
          <a:custGeom>
            <a:avLst/>
            <a:gdLst>
              <a:gd name="connsiteX0" fmla="*/ 0 w 353652"/>
              <a:gd name="connsiteY0" fmla="*/ 77058 h 728286"/>
              <a:gd name="connsiteX1" fmla="*/ 273050 w 353652"/>
              <a:gd name="connsiteY1" fmla="*/ 83408 h 728286"/>
              <a:gd name="connsiteX2" fmla="*/ 266700 w 353652"/>
              <a:gd name="connsiteY2" fmla="*/ 686658 h 728286"/>
              <a:gd name="connsiteX3" fmla="*/ 254000 w 353652"/>
              <a:gd name="connsiteY3" fmla="*/ 718408 h 728286"/>
              <a:gd name="connsiteX4" fmla="*/ 44450 w 353652"/>
              <a:gd name="connsiteY4" fmla="*/ 718408 h 72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652" h="728286">
                <a:moveTo>
                  <a:pt x="0" y="77058"/>
                </a:moveTo>
                <a:cubicBezTo>
                  <a:pt x="91017" y="79175"/>
                  <a:pt x="236559" y="0"/>
                  <a:pt x="273050" y="83408"/>
                </a:cubicBezTo>
                <a:cubicBezTo>
                  <a:pt x="353652" y="267642"/>
                  <a:pt x="272730" y="485654"/>
                  <a:pt x="266700" y="686658"/>
                </a:cubicBezTo>
                <a:cubicBezTo>
                  <a:pt x="266358" y="698051"/>
                  <a:pt x="265284" y="716796"/>
                  <a:pt x="254000" y="718408"/>
                </a:cubicBezTo>
                <a:cubicBezTo>
                  <a:pt x="184852" y="728286"/>
                  <a:pt x="114300" y="718408"/>
                  <a:pt x="44450" y="71840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57224" y="5072074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111 1001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2413000" y="1079500"/>
            <a:ext cx="1943100" cy="4140200"/>
          </a:xfrm>
          <a:custGeom>
            <a:avLst/>
            <a:gdLst>
              <a:gd name="connsiteX0" fmla="*/ 590550 w 1943100"/>
              <a:gd name="connsiteY0" fmla="*/ 4140200 h 4140200"/>
              <a:gd name="connsiteX1" fmla="*/ 762000 w 1943100"/>
              <a:gd name="connsiteY1" fmla="*/ 4133850 h 4140200"/>
              <a:gd name="connsiteX2" fmla="*/ 812800 w 1943100"/>
              <a:gd name="connsiteY2" fmla="*/ 4127500 h 4140200"/>
              <a:gd name="connsiteX3" fmla="*/ 908050 w 1943100"/>
              <a:gd name="connsiteY3" fmla="*/ 4121150 h 4140200"/>
              <a:gd name="connsiteX4" fmla="*/ 1327150 w 1943100"/>
              <a:gd name="connsiteY4" fmla="*/ 4108450 h 4140200"/>
              <a:gd name="connsiteX5" fmla="*/ 1371600 w 1943100"/>
              <a:gd name="connsiteY5" fmla="*/ 4102100 h 4140200"/>
              <a:gd name="connsiteX6" fmla="*/ 1473200 w 1943100"/>
              <a:gd name="connsiteY6" fmla="*/ 4095750 h 4140200"/>
              <a:gd name="connsiteX7" fmla="*/ 1498600 w 1943100"/>
              <a:gd name="connsiteY7" fmla="*/ 4057650 h 4140200"/>
              <a:gd name="connsiteX8" fmla="*/ 1670050 w 1943100"/>
              <a:gd name="connsiteY8" fmla="*/ 4019550 h 4140200"/>
              <a:gd name="connsiteX9" fmla="*/ 1682750 w 1943100"/>
              <a:gd name="connsiteY9" fmla="*/ 3556000 h 4140200"/>
              <a:gd name="connsiteX10" fmla="*/ 1695450 w 1943100"/>
              <a:gd name="connsiteY10" fmla="*/ 3359150 h 4140200"/>
              <a:gd name="connsiteX11" fmla="*/ 1701800 w 1943100"/>
              <a:gd name="connsiteY11" fmla="*/ 3276600 h 4140200"/>
              <a:gd name="connsiteX12" fmla="*/ 1714500 w 1943100"/>
              <a:gd name="connsiteY12" fmla="*/ 3194050 h 4140200"/>
              <a:gd name="connsiteX13" fmla="*/ 1727200 w 1943100"/>
              <a:gd name="connsiteY13" fmla="*/ 3041650 h 4140200"/>
              <a:gd name="connsiteX14" fmla="*/ 1733550 w 1943100"/>
              <a:gd name="connsiteY14" fmla="*/ 2787650 h 4140200"/>
              <a:gd name="connsiteX15" fmla="*/ 1739900 w 1943100"/>
              <a:gd name="connsiteY15" fmla="*/ 2762250 h 4140200"/>
              <a:gd name="connsiteX16" fmla="*/ 1758950 w 1943100"/>
              <a:gd name="connsiteY16" fmla="*/ 2641600 h 4140200"/>
              <a:gd name="connsiteX17" fmla="*/ 1771650 w 1943100"/>
              <a:gd name="connsiteY17" fmla="*/ 2520950 h 4140200"/>
              <a:gd name="connsiteX18" fmla="*/ 1790700 w 1943100"/>
              <a:gd name="connsiteY18" fmla="*/ 2336800 h 4140200"/>
              <a:gd name="connsiteX19" fmla="*/ 1797050 w 1943100"/>
              <a:gd name="connsiteY19" fmla="*/ 2279650 h 4140200"/>
              <a:gd name="connsiteX20" fmla="*/ 1816100 w 1943100"/>
              <a:gd name="connsiteY20" fmla="*/ 2139950 h 4140200"/>
              <a:gd name="connsiteX21" fmla="*/ 1822450 w 1943100"/>
              <a:gd name="connsiteY21" fmla="*/ 2095500 h 4140200"/>
              <a:gd name="connsiteX22" fmla="*/ 1835150 w 1943100"/>
              <a:gd name="connsiteY22" fmla="*/ 1981200 h 4140200"/>
              <a:gd name="connsiteX23" fmla="*/ 1854200 w 1943100"/>
              <a:gd name="connsiteY23" fmla="*/ 1885950 h 4140200"/>
              <a:gd name="connsiteX24" fmla="*/ 1860550 w 1943100"/>
              <a:gd name="connsiteY24" fmla="*/ 1841500 h 4140200"/>
              <a:gd name="connsiteX25" fmla="*/ 1866900 w 1943100"/>
              <a:gd name="connsiteY25" fmla="*/ 1765300 h 4140200"/>
              <a:gd name="connsiteX26" fmla="*/ 1879600 w 1943100"/>
              <a:gd name="connsiteY26" fmla="*/ 1720850 h 4140200"/>
              <a:gd name="connsiteX27" fmla="*/ 1892300 w 1943100"/>
              <a:gd name="connsiteY27" fmla="*/ 1612900 h 4140200"/>
              <a:gd name="connsiteX28" fmla="*/ 1905000 w 1943100"/>
              <a:gd name="connsiteY28" fmla="*/ 1524000 h 4140200"/>
              <a:gd name="connsiteX29" fmla="*/ 1917700 w 1943100"/>
              <a:gd name="connsiteY29" fmla="*/ 1409700 h 4140200"/>
              <a:gd name="connsiteX30" fmla="*/ 1924050 w 1943100"/>
              <a:gd name="connsiteY30" fmla="*/ 1384300 h 4140200"/>
              <a:gd name="connsiteX31" fmla="*/ 1943100 w 1943100"/>
              <a:gd name="connsiteY31" fmla="*/ 1289050 h 4140200"/>
              <a:gd name="connsiteX32" fmla="*/ 1936750 w 1943100"/>
              <a:gd name="connsiteY32" fmla="*/ 869950 h 4140200"/>
              <a:gd name="connsiteX33" fmla="*/ 1930400 w 1943100"/>
              <a:gd name="connsiteY33" fmla="*/ 806450 h 4140200"/>
              <a:gd name="connsiteX34" fmla="*/ 1924050 w 1943100"/>
              <a:gd name="connsiteY34" fmla="*/ 730250 h 4140200"/>
              <a:gd name="connsiteX35" fmla="*/ 1911350 w 1943100"/>
              <a:gd name="connsiteY35" fmla="*/ 692150 h 4140200"/>
              <a:gd name="connsiteX36" fmla="*/ 1905000 w 1943100"/>
              <a:gd name="connsiteY36" fmla="*/ 641350 h 4140200"/>
              <a:gd name="connsiteX37" fmla="*/ 1892300 w 1943100"/>
              <a:gd name="connsiteY37" fmla="*/ 552450 h 4140200"/>
              <a:gd name="connsiteX38" fmla="*/ 1879600 w 1943100"/>
              <a:gd name="connsiteY38" fmla="*/ 196850 h 4140200"/>
              <a:gd name="connsiteX39" fmla="*/ 1873250 w 1943100"/>
              <a:gd name="connsiteY39" fmla="*/ 44450 h 4140200"/>
              <a:gd name="connsiteX40" fmla="*/ 1860550 w 1943100"/>
              <a:gd name="connsiteY40" fmla="*/ 25400 h 4140200"/>
              <a:gd name="connsiteX41" fmla="*/ 1854200 w 1943100"/>
              <a:gd name="connsiteY41" fmla="*/ 6350 h 4140200"/>
              <a:gd name="connsiteX42" fmla="*/ 1835150 w 1943100"/>
              <a:gd name="connsiteY42" fmla="*/ 0 h 4140200"/>
              <a:gd name="connsiteX43" fmla="*/ 679450 w 1943100"/>
              <a:gd name="connsiteY43" fmla="*/ 6350 h 4140200"/>
              <a:gd name="connsiteX44" fmla="*/ 488950 w 1943100"/>
              <a:gd name="connsiteY44" fmla="*/ 12700 h 4140200"/>
              <a:gd name="connsiteX45" fmla="*/ 463550 w 1943100"/>
              <a:gd name="connsiteY45" fmla="*/ 19050 h 4140200"/>
              <a:gd name="connsiteX46" fmla="*/ 0 w 1943100"/>
              <a:gd name="connsiteY46" fmla="*/ 25400 h 414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43100" h="4140200">
                <a:moveTo>
                  <a:pt x="590550" y="4140200"/>
                </a:moveTo>
                <a:cubicBezTo>
                  <a:pt x="647700" y="4138083"/>
                  <a:pt x="704904" y="4137113"/>
                  <a:pt x="762000" y="4133850"/>
                </a:cubicBezTo>
                <a:cubicBezTo>
                  <a:pt x="779037" y="4132876"/>
                  <a:pt x="795799" y="4128978"/>
                  <a:pt x="812800" y="4127500"/>
                </a:cubicBezTo>
                <a:cubicBezTo>
                  <a:pt x="844501" y="4124743"/>
                  <a:pt x="876251" y="4122328"/>
                  <a:pt x="908050" y="4121150"/>
                </a:cubicBezTo>
                <a:lnTo>
                  <a:pt x="1327150" y="4108450"/>
                </a:lnTo>
                <a:cubicBezTo>
                  <a:pt x="1341967" y="4106333"/>
                  <a:pt x="1356689" y="4103397"/>
                  <a:pt x="1371600" y="4102100"/>
                </a:cubicBezTo>
                <a:cubicBezTo>
                  <a:pt x="1405405" y="4099160"/>
                  <a:pt x="1441172" y="4106960"/>
                  <a:pt x="1473200" y="4095750"/>
                </a:cubicBezTo>
                <a:cubicBezTo>
                  <a:pt x="1487607" y="4090708"/>
                  <a:pt x="1485657" y="4065740"/>
                  <a:pt x="1498600" y="4057650"/>
                </a:cubicBezTo>
                <a:cubicBezTo>
                  <a:pt x="1583551" y="4004556"/>
                  <a:pt x="1529459" y="4026950"/>
                  <a:pt x="1670050" y="4019550"/>
                </a:cubicBezTo>
                <a:cubicBezTo>
                  <a:pt x="1723604" y="3858888"/>
                  <a:pt x="1668668" y="4030103"/>
                  <a:pt x="1682750" y="3556000"/>
                </a:cubicBezTo>
                <a:cubicBezTo>
                  <a:pt x="1684702" y="3490276"/>
                  <a:pt x="1690977" y="3424751"/>
                  <a:pt x="1695450" y="3359150"/>
                </a:cubicBezTo>
                <a:cubicBezTo>
                  <a:pt x="1697327" y="3331616"/>
                  <a:pt x="1698911" y="3304046"/>
                  <a:pt x="1701800" y="3276600"/>
                </a:cubicBezTo>
                <a:cubicBezTo>
                  <a:pt x="1719500" y="3108452"/>
                  <a:pt x="1695996" y="3385261"/>
                  <a:pt x="1714500" y="3194050"/>
                </a:cubicBezTo>
                <a:cubicBezTo>
                  <a:pt x="1719410" y="3143311"/>
                  <a:pt x="1722967" y="3092450"/>
                  <a:pt x="1727200" y="3041650"/>
                </a:cubicBezTo>
                <a:cubicBezTo>
                  <a:pt x="1729317" y="2956983"/>
                  <a:pt x="1729704" y="2872256"/>
                  <a:pt x="1733550" y="2787650"/>
                </a:cubicBezTo>
                <a:cubicBezTo>
                  <a:pt x="1733946" y="2778932"/>
                  <a:pt x="1738573" y="2770876"/>
                  <a:pt x="1739900" y="2762250"/>
                </a:cubicBezTo>
                <a:cubicBezTo>
                  <a:pt x="1763190" y="2610865"/>
                  <a:pt x="1726098" y="2805860"/>
                  <a:pt x="1758950" y="2641600"/>
                </a:cubicBezTo>
                <a:cubicBezTo>
                  <a:pt x="1777844" y="2414869"/>
                  <a:pt x="1755059" y="2670268"/>
                  <a:pt x="1771650" y="2520950"/>
                </a:cubicBezTo>
                <a:cubicBezTo>
                  <a:pt x="1778465" y="2459617"/>
                  <a:pt x="1784240" y="2398172"/>
                  <a:pt x="1790700" y="2336800"/>
                </a:cubicBezTo>
                <a:cubicBezTo>
                  <a:pt x="1792707" y="2317738"/>
                  <a:pt x="1793291" y="2298445"/>
                  <a:pt x="1797050" y="2279650"/>
                </a:cubicBezTo>
                <a:cubicBezTo>
                  <a:pt x="1811199" y="2208906"/>
                  <a:pt x="1799812" y="2270253"/>
                  <a:pt x="1816100" y="2139950"/>
                </a:cubicBezTo>
                <a:cubicBezTo>
                  <a:pt x="1817956" y="2125098"/>
                  <a:pt x="1820797" y="2110376"/>
                  <a:pt x="1822450" y="2095500"/>
                </a:cubicBezTo>
                <a:cubicBezTo>
                  <a:pt x="1828094" y="2044708"/>
                  <a:pt x="1826813" y="2027051"/>
                  <a:pt x="1835150" y="1981200"/>
                </a:cubicBezTo>
                <a:cubicBezTo>
                  <a:pt x="1840942" y="1949343"/>
                  <a:pt x="1849621" y="1918003"/>
                  <a:pt x="1854200" y="1885950"/>
                </a:cubicBezTo>
                <a:cubicBezTo>
                  <a:pt x="1856317" y="1871133"/>
                  <a:pt x="1858983" y="1856385"/>
                  <a:pt x="1860550" y="1841500"/>
                </a:cubicBezTo>
                <a:cubicBezTo>
                  <a:pt x="1863218" y="1816152"/>
                  <a:pt x="1862925" y="1790476"/>
                  <a:pt x="1866900" y="1765300"/>
                </a:cubicBezTo>
                <a:cubicBezTo>
                  <a:pt x="1869303" y="1750079"/>
                  <a:pt x="1876371" y="1735918"/>
                  <a:pt x="1879600" y="1720850"/>
                </a:cubicBezTo>
                <a:cubicBezTo>
                  <a:pt x="1885717" y="1692304"/>
                  <a:pt x="1889068" y="1638759"/>
                  <a:pt x="1892300" y="1612900"/>
                </a:cubicBezTo>
                <a:cubicBezTo>
                  <a:pt x="1907667" y="1489964"/>
                  <a:pt x="1888820" y="1677709"/>
                  <a:pt x="1905000" y="1524000"/>
                </a:cubicBezTo>
                <a:cubicBezTo>
                  <a:pt x="1909938" y="1477088"/>
                  <a:pt x="1909815" y="1453067"/>
                  <a:pt x="1917700" y="1409700"/>
                </a:cubicBezTo>
                <a:cubicBezTo>
                  <a:pt x="1919261" y="1401114"/>
                  <a:pt x="1922442" y="1392878"/>
                  <a:pt x="1924050" y="1384300"/>
                </a:cubicBezTo>
                <a:cubicBezTo>
                  <a:pt x="1941793" y="1289669"/>
                  <a:pt x="1927582" y="1335604"/>
                  <a:pt x="1943100" y="1289050"/>
                </a:cubicBezTo>
                <a:cubicBezTo>
                  <a:pt x="1940983" y="1149350"/>
                  <a:pt x="1940425" y="1009618"/>
                  <a:pt x="1936750" y="869950"/>
                </a:cubicBezTo>
                <a:cubicBezTo>
                  <a:pt x="1936190" y="848685"/>
                  <a:pt x="1932326" y="827635"/>
                  <a:pt x="1930400" y="806450"/>
                </a:cubicBezTo>
                <a:cubicBezTo>
                  <a:pt x="1928092" y="781067"/>
                  <a:pt x="1928240" y="755391"/>
                  <a:pt x="1924050" y="730250"/>
                </a:cubicBezTo>
                <a:cubicBezTo>
                  <a:pt x="1921849" y="717045"/>
                  <a:pt x="1911350" y="692150"/>
                  <a:pt x="1911350" y="692150"/>
                </a:cubicBezTo>
                <a:cubicBezTo>
                  <a:pt x="1909233" y="675217"/>
                  <a:pt x="1907306" y="658259"/>
                  <a:pt x="1905000" y="641350"/>
                </a:cubicBezTo>
                <a:cubicBezTo>
                  <a:pt x="1900955" y="611690"/>
                  <a:pt x="1893680" y="582352"/>
                  <a:pt x="1892300" y="552450"/>
                </a:cubicBezTo>
                <a:cubicBezTo>
                  <a:pt x="1874190" y="160067"/>
                  <a:pt x="1908279" y="340246"/>
                  <a:pt x="1879600" y="196850"/>
                </a:cubicBezTo>
                <a:cubicBezTo>
                  <a:pt x="1877483" y="146050"/>
                  <a:pt x="1878865" y="94983"/>
                  <a:pt x="1873250" y="44450"/>
                </a:cubicBezTo>
                <a:cubicBezTo>
                  <a:pt x="1872407" y="36865"/>
                  <a:pt x="1863963" y="32226"/>
                  <a:pt x="1860550" y="25400"/>
                </a:cubicBezTo>
                <a:cubicBezTo>
                  <a:pt x="1857557" y="19413"/>
                  <a:pt x="1858933" y="11083"/>
                  <a:pt x="1854200" y="6350"/>
                </a:cubicBezTo>
                <a:cubicBezTo>
                  <a:pt x="1849467" y="1617"/>
                  <a:pt x="1841500" y="2117"/>
                  <a:pt x="1835150" y="0"/>
                </a:cubicBezTo>
                <a:lnTo>
                  <a:pt x="679450" y="6350"/>
                </a:lnTo>
                <a:cubicBezTo>
                  <a:pt x="615918" y="6949"/>
                  <a:pt x="552376" y="8969"/>
                  <a:pt x="488950" y="12700"/>
                </a:cubicBezTo>
                <a:cubicBezTo>
                  <a:pt x="480238" y="13212"/>
                  <a:pt x="472274" y="18823"/>
                  <a:pt x="463550" y="19050"/>
                </a:cubicBezTo>
                <a:cubicBezTo>
                  <a:pt x="309071" y="23062"/>
                  <a:pt x="0" y="25400"/>
                  <a:pt x="0" y="25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57224" y="928670"/>
            <a:ext cx="142876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000 0110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1736" y="509071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-7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1736" y="92867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1878</Words>
  <Application>Microsoft Office PowerPoint</Application>
  <PresentationFormat>화면 슬라이드 쇼(4:3)</PresentationFormat>
  <Paragraphs>524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76</cp:revision>
  <dcterms:created xsi:type="dcterms:W3CDTF">2024-07-18T23:56:23Z</dcterms:created>
  <dcterms:modified xsi:type="dcterms:W3CDTF">2024-07-22T00:46:09Z</dcterms:modified>
</cp:coreProperties>
</file>