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5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7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67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55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1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46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9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86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21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9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76E3-CF05-4A3E-AF5D-E4CB345195FB}" type="datetimeFigureOut">
              <a:rPr lang="es-ES" smtClean="0"/>
              <a:t>24/01/2019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C407B-6700-475F-B47D-814DEBB6ED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29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:\atardecerBlu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63666"/>
            <a:ext cx="9144000" cy="2387600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Rubik"/>
              </a:rPr>
              <a:t>enviOURment</a:t>
            </a:r>
            <a:endParaRPr lang="es-ES" dirty="0">
              <a:solidFill>
                <a:schemeClr val="bg1"/>
              </a:solidFill>
              <a:latin typeface="Rubik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1299" y="5902400"/>
            <a:ext cx="8889402" cy="389049"/>
          </a:xfrm>
        </p:spPr>
        <p:txBody>
          <a:bodyPr>
            <a:normAutofit/>
          </a:bodyPr>
          <a:lstStyle/>
          <a:p>
            <a:r>
              <a:rPr lang="es-ES" sz="1800" dirty="0" smtClean="0">
                <a:solidFill>
                  <a:schemeClr val="bg1"/>
                </a:solidFill>
                <a:latin typeface="Rubik"/>
              </a:rPr>
              <a:t>Cristina Díez, Álvaro Piña y Álvaro Santa Cruz</a:t>
            </a:r>
            <a:endParaRPr lang="es-ES" sz="1800" dirty="0">
              <a:solidFill>
                <a:schemeClr val="bg1"/>
              </a:solidFill>
              <a:latin typeface="Rubik"/>
            </a:endParaRPr>
          </a:p>
        </p:txBody>
      </p:sp>
      <p:pic>
        <p:nvPicPr>
          <p:cNvPr id="5" name="Imagen 4" descr="F:\proyecto integrador 2\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02" y="1424800"/>
            <a:ext cx="1692368" cy="174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2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:\atardecerBlur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6" t="50941" r="11" b="-196"/>
          <a:stretch/>
        </p:blipFill>
        <p:spPr bwMode="auto">
          <a:xfrm>
            <a:off x="7949901" y="4410635"/>
            <a:ext cx="4242099" cy="249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F:\atardecerBlur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17" b="50745"/>
          <a:stretch/>
        </p:blipFill>
        <p:spPr bwMode="auto">
          <a:xfrm>
            <a:off x="0" y="0"/>
            <a:ext cx="5045336" cy="33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 rot="19857346">
            <a:off x="-1763301" y="618585"/>
            <a:ext cx="8965670" cy="439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 rot="19857346">
            <a:off x="3030489" y="2797748"/>
            <a:ext cx="8965670" cy="439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7452" y="636322"/>
            <a:ext cx="10511118" cy="54831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b="1" dirty="0" smtClean="0"/>
              <a:t>Características</a:t>
            </a:r>
            <a:endParaRPr lang="es-ES" sz="3600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dirty="0" smtClean="0"/>
              <a:t>Estética minimalista</a:t>
            </a:r>
          </a:p>
          <a:p>
            <a:r>
              <a:rPr lang="es-ES" dirty="0" smtClean="0"/>
              <a:t>Bordes redondeados</a:t>
            </a:r>
          </a:p>
          <a:p>
            <a:r>
              <a:rPr lang="es-ES" dirty="0" smtClean="0"/>
              <a:t>Tipografía </a:t>
            </a:r>
            <a:r>
              <a:rPr lang="es-ES" dirty="0" err="1" smtClean="0"/>
              <a:t>Rubik</a:t>
            </a:r>
            <a:endParaRPr lang="es-ES" dirty="0" smtClean="0"/>
          </a:p>
          <a:p>
            <a:r>
              <a:rPr lang="es-ES" dirty="0" smtClean="0"/>
              <a:t>Iconos Material </a:t>
            </a:r>
            <a:r>
              <a:rPr lang="es-ES" dirty="0" err="1" smtClean="0"/>
              <a:t>Design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8" name="Imagen 7" descr="C:\Users\21745694\Downloads\Captura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39680" r="57068" b="23687"/>
          <a:stretch/>
        </p:blipFill>
        <p:spPr bwMode="auto">
          <a:xfrm>
            <a:off x="6155094" y="2524605"/>
            <a:ext cx="2976773" cy="221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/>
          <p:nvPr/>
        </p:nvPicPr>
        <p:blipFill>
          <a:blip r:embed="rId4"/>
          <a:srcRect l="23147" t="34748" r="63126" b="10286"/>
          <a:stretch>
            <a:fillRect/>
          </a:stretch>
        </p:blipFill>
        <p:spPr>
          <a:xfrm>
            <a:off x="10070950" y="233408"/>
            <a:ext cx="1894205" cy="4267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28338" t="50035" r="31304" b="22653"/>
          <a:stretch/>
        </p:blipFill>
        <p:spPr>
          <a:xfrm>
            <a:off x="1226545" y="4410635"/>
            <a:ext cx="3560782" cy="15060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59326" t="70434" r="37260" b="25496"/>
          <a:stretch/>
        </p:blipFill>
        <p:spPr>
          <a:xfrm>
            <a:off x="2978685" y="4745622"/>
            <a:ext cx="178800" cy="1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:\atardecerBlur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6" t="50941" r="11" b="-196"/>
          <a:stretch/>
        </p:blipFill>
        <p:spPr bwMode="auto">
          <a:xfrm>
            <a:off x="7949901" y="4410635"/>
            <a:ext cx="4242099" cy="249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F:\atardecerBlur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17" b="50745"/>
          <a:stretch/>
        </p:blipFill>
        <p:spPr bwMode="auto">
          <a:xfrm>
            <a:off x="0" y="0"/>
            <a:ext cx="5045336" cy="33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 rot="19857346">
            <a:off x="-1763301" y="618585"/>
            <a:ext cx="8965670" cy="439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 rot="19857346">
            <a:off x="3030489" y="2797748"/>
            <a:ext cx="8965670" cy="439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725" y="636322"/>
            <a:ext cx="10511118" cy="54831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b="1" dirty="0" smtClean="0"/>
              <a:t>Colores</a:t>
            </a:r>
            <a:endParaRPr lang="es-ES" sz="3600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2" name="Imagen 11" descr="F:\atardecerBlu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4" y="2203792"/>
            <a:ext cx="539115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t="36125" r="4397" b="37065"/>
          <a:stretch/>
        </p:blipFill>
        <p:spPr bwMode="auto">
          <a:xfrm rot="16200000">
            <a:off x="1951275" y="3668988"/>
            <a:ext cx="2896870" cy="523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n 13" descr="C:\Users\21745694\Pictures\fondo-geometrico-abstracto-tonos-naranjas-amarillos_1095-3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150" y="3003892"/>
            <a:ext cx="20002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" t="45154" r="4574" b="28599"/>
          <a:stretch/>
        </p:blipFill>
        <p:spPr bwMode="auto">
          <a:xfrm>
            <a:off x="7101150" y="2092818"/>
            <a:ext cx="4184246" cy="779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 descr="F:\proyecto integrador 2\logo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059" y="3462307"/>
            <a:ext cx="1000125" cy="100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2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:\atardecerBlur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6" t="50941" r="11" b="-196"/>
          <a:stretch/>
        </p:blipFill>
        <p:spPr bwMode="auto">
          <a:xfrm>
            <a:off x="7949901" y="4410635"/>
            <a:ext cx="4242099" cy="249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F:\atardecerBlur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17" b="50745"/>
          <a:stretch/>
        </p:blipFill>
        <p:spPr bwMode="auto">
          <a:xfrm>
            <a:off x="0" y="0"/>
            <a:ext cx="5045336" cy="33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 rot="19857346">
            <a:off x="-1763301" y="618585"/>
            <a:ext cx="8965670" cy="439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 rot="19857346">
            <a:off x="3030489" y="2797748"/>
            <a:ext cx="8965670" cy="439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9725" y="636322"/>
            <a:ext cx="10511118" cy="54831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b="1" dirty="0" smtClean="0"/>
              <a:t>Botones</a:t>
            </a:r>
            <a:endParaRPr lang="es-ES" sz="3600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8568" t="34542" r="35910" b="42015"/>
          <a:stretch/>
        </p:blipFill>
        <p:spPr>
          <a:xfrm>
            <a:off x="2978622" y="1688950"/>
            <a:ext cx="6233324" cy="2571078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4395037" y="4930808"/>
            <a:ext cx="5421226" cy="234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Bordes redondeados</a:t>
            </a:r>
          </a:p>
          <a:p>
            <a:r>
              <a:rPr lang="es-ES" dirty="0" smtClean="0"/>
              <a:t>Blanco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23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:\atardecerBlur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06" t="50941" r="11" b="-196"/>
          <a:stretch/>
        </p:blipFill>
        <p:spPr bwMode="auto">
          <a:xfrm>
            <a:off x="7949901" y="4410635"/>
            <a:ext cx="4242099" cy="249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F:\atardecerBlur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17" b="50745"/>
          <a:stretch/>
        </p:blipFill>
        <p:spPr bwMode="auto">
          <a:xfrm>
            <a:off x="0" y="0"/>
            <a:ext cx="5045336" cy="33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 rot="19857346">
            <a:off x="-1763301" y="618585"/>
            <a:ext cx="8965670" cy="439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 rot="19857346">
            <a:off x="3030489" y="2797748"/>
            <a:ext cx="8965670" cy="439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8807" y="451749"/>
            <a:ext cx="10511118" cy="54831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b="1" dirty="0" smtClean="0"/>
              <a:t>Próximas versiones: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Circulo azul </a:t>
            </a:r>
            <a:endParaRPr lang="es-ES" dirty="0" smtClean="0"/>
          </a:p>
          <a:p>
            <a:r>
              <a:rPr lang="es-ES" dirty="0" smtClean="0"/>
              <a:t>“</a:t>
            </a:r>
            <a:r>
              <a:rPr lang="es-ES" dirty="0"/>
              <a:t>leer más</a:t>
            </a:r>
            <a:r>
              <a:rPr lang="es-ES" dirty="0" smtClean="0"/>
              <a:t>”</a:t>
            </a:r>
            <a:endParaRPr lang="es-ES" dirty="0"/>
          </a:p>
          <a:p>
            <a:pPr lvl="0"/>
            <a:r>
              <a:rPr lang="es-ES" dirty="0" smtClean="0"/>
              <a:t>Chat</a:t>
            </a:r>
            <a:endParaRPr lang="es-ES" dirty="0"/>
          </a:p>
          <a:p>
            <a:pPr lvl="0"/>
            <a:r>
              <a:rPr lang="es-ES" dirty="0" smtClean="0"/>
              <a:t>Cambiar </a:t>
            </a:r>
            <a:r>
              <a:rPr lang="es-ES" dirty="0"/>
              <a:t>la imagen </a:t>
            </a:r>
            <a:r>
              <a:rPr lang="es-ES" dirty="0" smtClean="0"/>
              <a:t>del </a:t>
            </a:r>
            <a:r>
              <a:rPr lang="es-ES" dirty="0"/>
              <a:t>fondo de </a:t>
            </a:r>
            <a:r>
              <a:rPr lang="es-ES" dirty="0" smtClean="0"/>
              <a:t>perfil</a:t>
            </a:r>
            <a:endParaRPr lang="es-ES" dirty="0"/>
          </a:p>
          <a:p>
            <a:pPr lvl="0"/>
            <a:r>
              <a:rPr lang="es-ES" dirty="0" smtClean="0"/>
              <a:t>Corazón que palpite en la pantalla de carga</a:t>
            </a:r>
            <a:endParaRPr lang="es-ES" dirty="0"/>
          </a:p>
          <a:p>
            <a:pPr lvl="0"/>
            <a:r>
              <a:rPr lang="es-ES" dirty="0"/>
              <a:t>Opción de añadir </a:t>
            </a:r>
            <a:r>
              <a:rPr lang="es-ES" dirty="0" smtClean="0"/>
              <a:t>sitio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718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:\atardecerBlu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48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63666"/>
            <a:ext cx="9144000" cy="23876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Rubik"/>
              </a:rPr>
              <a:t>Muchas gracias</a:t>
            </a:r>
            <a:endParaRPr lang="es-ES" dirty="0">
              <a:solidFill>
                <a:schemeClr val="bg1"/>
              </a:solidFill>
              <a:latin typeface="Rubik"/>
            </a:endParaRPr>
          </a:p>
        </p:txBody>
      </p:sp>
      <p:pic>
        <p:nvPicPr>
          <p:cNvPr id="5" name="Imagen 4" descr="F:\proyecto integrador 2\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02" y="1424800"/>
            <a:ext cx="1692368" cy="1747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Rubik</vt:lpstr>
      <vt:lpstr>Tema de Office</vt:lpstr>
      <vt:lpstr>enviOURment</vt:lpstr>
      <vt:lpstr>Presentación de PowerPoint</vt:lpstr>
      <vt:lpstr>Presentación de PowerPoint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enviOURment</dc:title>
  <dc:creator>ALVARO PIÑA MARTIN</dc:creator>
  <cp:lastModifiedBy>ALVARO PIÑA MARTIN</cp:lastModifiedBy>
  <cp:revision>8</cp:revision>
  <dcterms:created xsi:type="dcterms:W3CDTF">2019-01-24T15:32:20Z</dcterms:created>
  <dcterms:modified xsi:type="dcterms:W3CDTF">2019-01-24T17:00:42Z</dcterms:modified>
</cp:coreProperties>
</file>