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8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038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90526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623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52313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596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75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6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9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5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9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2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8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8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5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Dise%C3%B1o_orientado_a_objetos" TargetMode="External"/><Relationship Id="rId2" Type="http://schemas.openxmlformats.org/officeDocument/2006/relationships/hyperlink" Target="https://es.wikipedia.org/wiki/Caja_negra_(sistemas)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s.wikipedia.org/wiki/Softwar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59FD6-5DE3-461B-BF9F-A3D38A4C5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9403" y="1618065"/>
            <a:ext cx="7136110" cy="998541"/>
          </a:xfrm>
        </p:spPr>
        <p:txBody>
          <a:bodyPr/>
          <a:lstStyle/>
          <a:p>
            <a:r>
              <a:rPr lang="es-ES" dirty="0"/>
              <a:t>Pruebas funcionales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48C0A3-EC42-4031-85C9-48CE6271C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7079" y="3587194"/>
            <a:ext cx="7766936" cy="109689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ES" sz="2000" b="1" dirty="0">
                <a:solidFill>
                  <a:schemeClr val="bg2">
                    <a:lumMod val="10000"/>
                  </a:schemeClr>
                </a:solidFill>
              </a:rPr>
              <a:t>Integrantes: Kevin Morejón</a:t>
            </a:r>
          </a:p>
          <a:p>
            <a:pPr algn="l"/>
            <a:r>
              <a:rPr lang="es-ES" sz="2000" b="1" dirty="0">
                <a:solidFill>
                  <a:schemeClr val="bg2">
                    <a:lumMod val="10000"/>
                  </a:schemeClr>
                </a:solidFill>
              </a:rPr>
              <a:t>                    Christian López</a:t>
            </a:r>
          </a:p>
          <a:p>
            <a:pPr algn="l"/>
            <a:r>
              <a:rPr lang="es-ES" dirty="0"/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5234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59FD6-5DE3-461B-BF9F-A3D38A4C5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524" y="1172572"/>
            <a:ext cx="7508144" cy="869755"/>
          </a:xfrm>
        </p:spPr>
        <p:txBody>
          <a:bodyPr/>
          <a:lstStyle/>
          <a:p>
            <a:pPr algn="ctr"/>
            <a:r>
              <a:rPr lang="es-ES" dirty="0"/>
              <a:t>Definición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48C0A3-EC42-4031-85C9-48CE6271C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916" y="1745518"/>
            <a:ext cx="8820369" cy="3939910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                    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D71BFA-04FF-4EF7-BD59-DF7761479D0B}"/>
              </a:ext>
            </a:extLst>
          </p:cNvPr>
          <p:cNvSpPr/>
          <p:nvPr/>
        </p:nvSpPr>
        <p:spPr>
          <a:xfrm>
            <a:off x="2086377" y="2792143"/>
            <a:ext cx="74955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202122"/>
                </a:solidFill>
                <a:latin typeface="Arial" panose="020B0604020202020204" pitchFamily="34" charset="0"/>
              </a:rPr>
              <a:t>Una </a:t>
            </a:r>
            <a:r>
              <a:rPr lang="es-ES" sz="2000" b="1" dirty="0">
                <a:solidFill>
                  <a:srgbClr val="202122"/>
                </a:solidFill>
                <a:latin typeface="Arial" panose="020B0604020202020204" pitchFamily="34" charset="0"/>
              </a:rPr>
              <a:t>prueba funcional</a:t>
            </a:r>
            <a:r>
              <a:rPr lang="es-ES" sz="2000" dirty="0">
                <a:solidFill>
                  <a:srgbClr val="202122"/>
                </a:solidFill>
                <a:latin typeface="Arial" panose="020B0604020202020204" pitchFamily="34" charset="0"/>
              </a:rPr>
              <a:t> es una prueba de tipo </a:t>
            </a:r>
            <a:r>
              <a:rPr lang="es-ES" sz="2000" dirty="0">
                <a:solidFill>
                  <a:schemeClr val="accent2"/>
                </a:solidFill>
                <a:latin typeface="Arial" panose="020B0604020202020204" pitchFamily="34" charset="0"/>
                <a:hlinkClick r:id="rId2" tooltip="Caja negra (sistema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caja</a:t>
            </a:r>
            <a:r>
              <a:rPr lang="es-ES" sz="2000" dirty="0">
                <a:solidFill>
                  <a:srgbClr val="99CA3C"/>
                </a:solidFill>
                <a:latin typeface="Arial" panose="020B0604020202020204" pitchFamily="34" charset="0"/>
                <a:hlinkClick r:id="rId2" tooltip="Caja negra (sistema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sz="2000" dirty="0">
                <a:solidFill>
                  <a:schemeClr val="accent2"/>
                </a:solidFill>
                <a:latin typeface="Arial" panose="020B0604020202020204" pitchFamily="34" charset="0"/>
                <a:hlinkClick r:id="rId2" tooltip="Caja negra (sistema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negra</a:t>
            </a:r>
            <a:r>
              <a:rPr lang="es-ES" sz="2000" dirty="0">
                <a:solidFill>
                  <a:srgbClr val="202122"/>
                </a:solidFill>
                <a:latin typeface="Arial" panose="020B0604020202020204" pitchFamily="34" charset="0"/>
              </a:rPr>
              <a:t> basada en la ejecución, revisión y retroalimentación de las funcionalidades previamente </a:t>
            </a:r>
            <a:r>
              <a:rPr lang="es-ES" sz="2000" dirty="0">
                <a:solidFill>
                  <a:schemeClr val="accent2"/>
                </a:solidFill>
                <a:latin typeface="Arial" panose="020B0604020202020204" pitchFamily="34" charset="0"/>
                <a:hlinkClick r:id="rId3" tooltip="Diseño orientado a objeto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diseñadas</a:t>
            </a:r>
            <a:r>
              <a:rPr lang="es-ES" sz="2000" dirty="0">
                <a:solidFill>
                  <a:srgbClr val="202122"/>
                </a:solidFill>
                <a:latin typeface="Arial" panose="020B0604020202020204" pitchFamily="34" charset="0"/>
              </a:rPr>
              <a:t> para el </a:t>
            </a:r>
            <a:r>
              <a:rPr lang="es-ES" sz="2000" dirty="0">
                <a:solidFill>
                  <a:schemeClr val="accent2"/>
                </a:solidFill>
                <a:latin typeface="Arial" panose="020B0604020202020204" pitchFamily="34" charset="0"/>
                <a:hlinkClick r:id="rId4" tooltip="Softwa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</a:t>
            </a:r>
            <a:endParaRPr lang="es-E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250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59FD6-5DE3-461B-BF9F-A3D38A4C5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6160" y="212665"/>
            <a:ext cx="7508144" cy="869755"/>
          </a:xfrm>
        </p:spPr>
        <p:txBody>
          <a:bodyPr/>
          <a:lstStyle/>
          <a:p>
            <a:pPr algn="ctr"/>
            <a:r>
              <a:rPr lang="es-ES" dirty="0"/>
              <a:t>Beneficios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48C0A3-EC42-4031-85C9-48CE6271C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916" y="1745518"/>
            <a:ext cx="8820369" cy="3939910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                     </a:t>
            </a:r>
          </a:p>
          <a:p>
            <a:pPr algn="l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AE28465-1656-4A84-B2FA-0BF52EC2F514}"/>
              </a:ext>
            </a:extLst>
          </p:cNvPr>
          <p:cNvSpPr/>
          <p:nvPr/>
        </p:nvSpPr>
        <p:spPr>
          <a:xfrm>
            <a:off x="1816160" y="1745518"/>
            <a:ext cx="7427033" cy="46166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/>
              <a:t>Identificación temprana de riesgos y desviaciones asociadas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/>
              <a:t>a la calidad.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/>
              <a:t>Mitigación del riesgo de aparición de fallos en producción.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/>
              <a:t>Cumplimiento de los objetivos de los proyectos en términos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/>
              <a:t>de calidad y resultados esperados.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000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/>
              <a:t>Cumplimiento también de los plazos y costos.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/>
              <a:t>Genera confianza en el producto o sistema.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000" dirty="0"/>
          </a:p>
          <a:p>
            <a:endParaRPr lang="es-ES" dirty="0"/>
          </a:p>
          <a:p>
            <a:endParaRPr lang="es-ES" dirty="0">
              <a:solidFill>
                <a:schemeClr val="accent2"/>
              </a:solidFill>
            </a:endParaRPr>
          </a:p>
          <a:p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50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50000"/>
              </a:schemeClr>
            </a:gs>
            <a:gs pos="9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59FD6-5DE3-461B-BF9F-A3D38A4C5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9039" y="-3864"/>
            <a:ext cx="7508144" cy="1626603"/>
          </a:xfrm>
        </p:spPr>
        <p:txBody>
          <a:bodyPr/>
          <a:lstStyle/>
          <a:p>
            <a:pPr algn="ctr"/>
            <a:r>
              <a:rPr lang="es-ES" sz="4400" dirty="0">
                <a:solidFill>
                  <a:schemeClr val="accent2">
                    <a:lumMod val="75000"/>
                  </a:schemeClr>
                </a:solidFill>
              </a:rPr>
              <a:t>Procedimiento las pruebas funcionales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48C0A3-EC42-4031-85C9-48CE6271C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789" y="2421227"/>
            <a:ext cx="11900079" cy="4816699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                     </a:t>
            </a:r>
          </a:p>
          <a:p>
            <a:pPr algn="just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A8E437D-AD35-47E3-AF96-22E6C6200AC7}"/>
              </a:ext>
            </a:extLst>
          </p:cNvPr>
          <p:cNvSpPr/>
          <p:nvPr/>
        </p:nvSpPr>
        <p:spPr>
          <a:xfrm>
            <a:off x="354811" y="2581488"/>
            <a:ext cx="1979944" cy="291063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ES" dirty="0"/>
              <a:t>Corresponde a la revisión de la documentación entregada por el Jefe de Proyecto de Desarrollo, y que es la base para elaborar los casos de prueba.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80C2210-1AAB-4705-9BD1-0971D38B6CF9}"/>
              </a:ext>
            </a:extLst>
          </p:cNvPr>
          <p:cNvSpPr/>
          <p:nvPr/>
        </p:nvSpPr>
        <p:spPr>
          <a:xfrm>
            <a:off x="2410289" y="2581488"/>
            <a:ext cx="1979944" cy="332919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/>
              <a:t>Corresponde a la generación del documento que será entregado al Jefe de Proyecto donde se identifican las consideraciones para la ejecución de las pruebas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C56505B-2012-4329-ABF6-D710B30B25A1}"/>
              </a:ext>
            </a:extLst>
          </p:cNvPr>
          <p:cNvSpPr/>
          <p:nvPr/>
        </p:nvSpPr>
        <p:spPr>
          <a:xfrm>
            <a:off x="4495628" y="2595082"/>
            <a:ext cx="1854319" cy="37091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/>
              <a:t>Corresponde al diseño de los casos de prueba que se utilizarán para realizar la certificación del software validando que cumpla con lo solicitado por el usuario.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6A1E0CD-A9EA-4B7A-B484-B172FF148E76}"/>
              </a:ext>
            </a:extLst>
          </p:cNvPr>
          <p:cNvSpPr/>
          <p:nvPr/>
        </p:nvSpPr>
        <p:spPr>
          <a:xfrm>
            <a:off x="6433048" y="2595082"/>
            <a:ext cx="2186382" cy="332919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/>
              <a:t>Corresponde a la ejecución de los casos de pruebas anteriormente diseñados. Además, se realiza la detección de incidencias en la aplicación que son reportados al Jefe de Proyecto.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330DFF7-ACF4-44E3-9A3C-7148A86CE5F4}"/>
              </a:ext>
            </a:extLst>
          </p:cNvPr>
          <p:cNvSpPr/>
          <p:nvPr/>
        </p:nvSpPr>
        <p:spPr>
          <a:xfrm>
            <a:off x="8724720" y="2588950"/>
            <a:ext cx="2186382" cy="276251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/>
              <a:t>Corresponde a la generación del Reporte de Cierre con los resultados finales de la certificación del software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D6DCFD0-4497-48A7-97EF-55872E87596D}"/>
              </a:ext>
            </a:extLst>
          </p:cNvPr>
          <p:cNvSpPr/>
          <p:nvPr/>
        </p:nvSpPr>
        <p:spPr>
          <a:xfrm>
            <a:off x="354811" y="1778948"/>
            <a:ext cx="19575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</a:rPr>
              <a:t>Análisis de</a:t>
            </a:r>
          </a:p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</a:rPr>
              <a:t>Requerimientos </a:t>
            </a:r>
            <a:endParaRPr lang="es-E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991AEBF-212D-40E2-A32B-604EBEEE2DDC}"/>
              </a:ext>
            </a:extLst>
          </p:cNvPr>
          <p:cNvSpPr/>
          <p:nvPr/>
        </p:nvSpPr>
        <p:spPr>
          <a:xfrm>
            <a:off x="2421674" y="1765790"/>
            <a:ext cx="1915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</a:rPr>
              <a:t>Elaboración de</a:t>
            </a:r>
          </a:p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</a:rPr>
              <a:t>Plan de Pruebas</a:t>
            </a:r>
            <a:endParaRPr lang="es-E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F5F64B8-5E34-4BD4-B704-1E4612571159}"/>
              </a:ext>
            </a:extLst>
          </p:cNvPr>
          <p:cNvSpPr/>
          <p:nvPr/>
        </p:nvSpPr>
        <p:spPr>
          <a:xfrm>
            <a:off x="4340661" y="1765790"/>
            <a:ext cx="21146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</a:rPr>
              <a:t>Elaboración de</a:t>
            </a:r>
          </a:p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</a:rPr>
              <a:t> Casos de Pruebas</a:t>
            </a:r>
            <a:endParaRPr lang="es-E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BC92E30-AB2D-4E61-9D7D-87D2593F78B5}"/>
              </a:ext>
            </a:extLst>
          </p:cNvPr>
          <p:cNvSpPr/>
          <p:nvPr/>
        </p:nvSpPr>
        <p:spPr>
          <a:xfrm>
            <a:off x="6747392" y="1904289"/>
            <a:ext cx="1242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</a:rPr>
              <a:t>Ejecución</a:t>
            </a:r>
            <a:endParaRPr lang="es-E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433353E-5111-443E-8CD5-F3353408DDF0}"/>
              </a:ext>
            </a:extLst>
          </p:cNvPr>
          <p:cNvSpPr/>
          <p:nvPr/>
        </p:nvSpPr>
        <p:spPr>
          <a:xfrm>
            <a:off x="8619430" y="1709912"/>
            <a:ext cx="19630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Elaboración </a:t>
            </a:r>
          </a:p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Reporte de Cierre</a:t>
            </a: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385AF5D-93D9-4735-922E-3687B398CC22}"/>
              </a:ext>
            </a:extLst>
          </p:cNvPr>
          <p:cNvSpPr/>
          <p:nvPr/>
        </p:nvSpPr>
        <p:spPr>
          <a:xfrm>
            <a:off x="1333605" y="6084542"/>
            <a:ext cx="33098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Ambiente, Datos, Responsables, Riesgos, Métricas de Aceptación,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713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625</TotalTime>
  <Words>255</Words>
  <Application>Microsoft Office PowerPoint</Application>
  <PresentationFormat>Panorámica</PresentationFormat>
  <Paragraphs>39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Times New Roman</vt:lpstr>
      <vt:lpstr>Trebuchet MS</vt:lpstr>
      <vt:lpstr>Wingdings</vt:lpstr>
      <vt:lpstr>Wingdings 3</vt:lpstr>
      <vt:lpstr>Faceta</vt:lpstr>
      <vt:lpstr>Pruebas funcionales</vt:lpstr>
      <vt:lpstr>Definición </vt:lpstr>
      <vt:lpstr>Beneficios </vt:lpstr>
      <vt:lpstr>Procedimiento las pruebas funcionales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Pruebas funcionales</dc:title>
  <dc:creator>Chistian López</dc:creator>
  <cp:lastModifiedBy>Chistian López</cp:lastModifiedBy>
  <cp:revision>16</cp:revision>
  <dcterms:created xsi:type="dcterms:W3CDTF">2020-07-13T19:51:20Z</dcterms:created>
  <dcterms:modified xsi:type="dcterms:W3CDTF">2020-07-14T18:15:54Z</dcterms:modified>
</cp:coreProperties>
</file>