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61" r:id="rId2"/>
  </p:sldMasterIdLst>
  <p:notesMasterIdLst>
    <p:notesMasterId r:id="rId1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9144000" cy="5143500" type="screen16x9"/>
  <p:notesSz cx="6858000" cy="9144000"/>
  <p:embeddedFontLst>
    <p:embeddedFont>
      <p:font typeface="Just Me Again Down Here" panose="02000500000000000000" pitchFamily="2" charset="0"/>
      <p:regular r:id="rId17"/>
    </p:embeddedFont>
    <p:embeddedFont>
      <p:font typeface="Open Sans" panose="020B0606030504020204" pitchFamily="34" charset="0"/>
      <p:regular r:id="rId18"/>
      <p:bold r:id="rId19"/>
      <p:italic r:id="rId20"/>
      <p:boldItalic r:id="rId21"/>
    </p:embeddedFont>
    <p:embeddedFont>
      <p:font typeface="Ubuntu" panose="020B050403060203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17"/>
  </p:normalViewPr>
  <p:slideViewPr>
    <p:cSldViewPr snapToGrid="0" snapToObjects="1">
      <p:cViewPr varScale="1">
        <p:scale>
          <a:sx n="118" d="100"/>
          <a:sy n="118" d="100"/>
        </p:scale>
        <p:origin x="94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font" Target="fonts/font5.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8.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youtube.com/watch?v=0fKg7e37bQE"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git-scm.com/about"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help.github.com/articles/github-glossary/#remote" TargetMode="External"/><Relationship Id="rId7" Type="http://schemas.openxmlformats.org/officeDocument/2006/relationships/hyperlink" Target="https://help.github.com/articles/using-pull-requests"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help.github.com/articles/merging-a-pull-request" TargetMode="External"/><Relationship Id="rId5" Type="http://schemas.openxmlformats.org/officeDocument/2006/relationships/hyperlink" Target="https://help.github.com/categories/writing-on-github/" TargetMode="External"/><Relationship Id="rId4" Type="http://schemas.openxmlformats.org/officeDocument/2006/relationships/hyperlink" Target="https://help.github.com/articles/how-do-i-add-a-collaborator"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atlassian.com/git/tutorials/comparing-workflows/gitflow-workflow"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Shape 3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3" name="Shape 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5" name="Shape 1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Create branches with changes to index.html</a:t>
            </a:r>
          </a:p>
          <a:p>
            <a:pPr marL="457200" lvl="0" indent="-228600" rtl="0">
              <a:spcBef>
                <a:spcPts val="0"/>
              </a:spcBef>
            </a:pPr>
            <a:r>
              <a:rPr lang="en"/>
              <a:t>intro to GitHub</a:t>
            </a:r>
          </a:p>
          <a:p>
            <a:pPr marL="457200" lvl="0" indent="-228600" rtl="0">
              <a:spcBef>
                <a:spcPts val="0"/>
              </a:spcBef>
            </a:pPr>
            <a:r>
              <a:rPr lang="en"/>
              <a:t>intro to sourcetree</a:t>
            </a:r>
          </a:p>
          <a:p>
            <a:pPr marL="457200" lvl="0" indent="-228600" rtl="0">
              <a:spcBef>
                <a:spcPts val="0"/>
              </a:spcBef>
            </a:pPr>
            <a:r>
              <a:rPr lang="en"/>
              <a:t>remote</a:t>
            </a:r>
          </a:p>
          <a:p>
            <a:pPr marL="457200" lvl="0" indent="-228600" rtl="0">
              <a:spcBef>
                <a:spcPts val="0"/>
              </a:spcBef>
            </a:pPr>
            <a:r>
              <a:rPr lang="en"/>
              <a:t>pull</a:t>
            </a:r>
          </a:p>
          <a:p>
            <a:pPr marL="457200" lvl="0" indent="-228600" rtl="0">
              <a:spcBef>
                <a:spcPts val="0"/>
              </a:spcBef>
            </a:pPr>
            <a:r>
              <a:rPr lang="en"/>
              <a:t>commit</a:t>
            </a:r>
          </a:p>
          <a:p>
            <a:pPr marL="457200" lvl="0" indent="-228600" rtl="0">
              <a:spcBef>
                <a:spcPts val="0"/>
              </a:spcBef>
            </a:pPr>
            <a:r>
              <a:rPr lang="en"/>
              <a:t>branch</a:t>
            </a:r>
          </a:p>
          <a:p>
            <a:pPr marL="457200" lvl="0" indent="-228600" rtl="0">
              <a:spcBef>
                <a:spcPts val="0"/>
              </a:spcBef>
            </a:pPr>
            <a:r>
              <a:rPr lang="en"/>
              <a:t>tag</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4" name="Shape 1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u="sng">
                <a:solidFill>
                  <a:schemeClr val="hlink"/>
                </a:solidFill>
                <a:hlinkClick r:id="rId3"/>
              </a:rPr>
              <a:t>https://www.youtube.com/watch?v=0fKg7e37bQE</a:t>
            </a:r>
          </a:p>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0" name="Shape 1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 name="Shape 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b="1"/>
              <a:t>VCS or Version Control</a:t>
            </a:r>
          </a:p>
          <a:p>
            <a:pPr lvl="0" rtl="0">
              <a:spcBef>
                <a:spcPts val="0"/>
              </a:spcBef>
              <a:buNone/>
            </a:pPr>
            <a:r>
              <a:rPr lang="en"/>
              <a:t>is a system that records changes to a file or set of files over time so that you can recall specific versions later. </a:t>
            </a:r>
          </a:p>
          <a:p>
            <a:pPr marL="457200" lvl="0" indent="-228600" rtl="0">
              <a:spcBef>
                <a:spcPts val="0"/>
              </a:spcBef>
            </a:pPr>
            <a:r>
              <a:rPr lang="en"/>
              <a:t>A mechanism to track changes to files and maintain a history of everything changed</a:t>
            </a:r>
          </a:p>
          <a:p>
            <a:pPr marL="457200" lvl="0" indent="-228600" rtl="0">
              <a:spcBef>
                <a:spcPts val="0"/>
              </a:spcBef>
            </a:pPr>
            <a:r>
              <a:rPr lang="en"/>
              <a:t>especially useful for developers to manage code changes</a:t>
            </a:r>
          </a:p>
          <a:p>
            <a:pPr lvl="0" rtl="0">
              <a:spcBef>
                <a:spcPts val="0"/>
              </a:spcBef>
              <a:buNone/>
            </a:pPr>
            <a:endParaRPr/>
          </a:p>
          <a:p>
            <a:pPr lvl="0">
              <a:spcBef>
                <a:spcPts val="0"/>
              </a:spcBef>
              <a:buNone/>
            </a:pPr>
            <a:r>
              <a:rPr lang="en"/>
              <a:t>Why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Shape 46"/>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7" name="Shape 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b="1"/>
              <a:t>Centralized Version Control Systems</a:t>
            </a:r>
          </a:p>
          <a:p>
            <a:pPr lvl="0" rtl="0">
              <a:spcBef>
                <a:spcPts val="0"/>
              </a:spcBef>
              <a:buNone/>
            </a:pPr>
            <a:r>
              <a:rPr lang="en"/>
              <a:t>Is a single “central” repository that stores history. Everyone pulls and works from this single central repository. Think of it as a common server that everyone has access to and is working from.</a:t>
            </a:r>
          </a:p>
          <a:p>
            <a:pPr lvl="0" rtl="0">
              <a:spcBef>
                <a:spcPts val="0"/>
              </a:spcBef>
              <a:buNone/>
            </a:pPr>
            <a:endParaRPr/>
          </a:p>
          <a:p>
            <a:pPr lvl="0" rtl="0">
              <a:spcBef>
                <a:spcPts val="0"/>
              </a:spcBef>
              <a:buNone/>
            </a:pPr>
            <a:r>
              <a:rPr lang="en" b="1"/>
              <a:t>Examples:</a:t>
            </a:r>
          </a:p>
          <a:p>
            <a:pPr lvl="0" rtl="0">
              <a:spcBef>
                <a:spcPts val="0"/>
              </a:spcBef>
              <a:buNone/>
            </a:pPr>
            <a:r>
              <a:rPr lang="en"/>
              <a:t>	CVS, subversion, Perforce</a:t>
            </a:r>
          </a:p>
          <a:p>
            <a:pPr lvl="0" rtl="0">
              <a:spcBef>
                <a:spcPts val="0"/>
              </a:spcBef>
              <a:buNone/>
            </a:pPr>
            <a:endParaRPr/>
          </a:p>
          <a:p>
            <a:pPr lvl="0" rtl="0">
              <a:spcBef>
                <a:spcPts val="0"/>
              </a:spcBef>
              <a:buClr>
                <a:schemeClr val="dk1"/>
              </a:buClr>
              <a:buSzPct val="100000"/>
              <a:buFont typeface="Arial"/>
              <a:buNone/>
            </a:pPr>
            <a:r>
              <a:rPr lang="en" b="1">
                <a:solidFill>
                  <a:schemeClr val="dk1"/>
                </a:solidFill>
              </a:rPr>
              <a:t>Typical Workflow:</a:t>
            </a:r>
          </a:p>
          <a:p>
            <a:pPr marL="457200" lvl="0" indent="-228600" rtl="0">
              <a:spcBef>
                <a:spcPts val="0"/>
              </a:spcBef>
              <a:buClr>
                <a:schemeClr val="dk1"/>
              </a:buClr>
              <a:buAutoNum type="arabicPeriod"/>
            </a:pPr>
            <a:r>
              <a:rPr lang="en">
                <a:solidFill>
                  <a:schemeClr val="dk1"/>
                </a:solidFill>
              </a:rPr>
              <a:t>Pull down any changes other people have made from the central server.</a:t>
            </a:r>
          </a:p>
          <a:p>
            <a:pPr marL="457200" lvl="0" indent="-228600" rtl="0">
              <a:spcBef>
                <a:spcPts val="0"/>
              </a:spcBef>
              <a:buClr>
                <a:schemeClr val="dk1"/>
              </a:buClr>
              <a:buAutoNum type="arabicPeriod"/>
            </a:pPr>
            <a:r>
              <a:rPr lang="en">
                <a:solidFill>
                  <a:schemeClr val="dk1"/>
                </a:solidFill>
              </a:rPr>
              <a:t>Make your changes, and make sure they work properly.</a:t>
            </a:r>
          </a:p>
          <a:p>
            <a:pPr marL="457200" lvl="0" indent="-228600" rtl="0">
              <a:spcBef>
                <a:spcPts val="0"/>
              </a:spcBef>
              <a:buClr>
                <a:schemeClr val="dk1"/>
              </a:buClr>
              <a:buAutoNum type="arabicPeriod"/>
            </a:pPr>
            <a:r>
              <a:rPr lang="en">
                <a:solidFill>
                  <a:schemeClr val="dk1"/>
                </a:solidFill>
              </a:rPr>
              <a:t>Commit your changes to the central server, so other programmers can see them.</a:t>
            </a:r>
          </a:p>
          <a:p>
            <a:pPr lvl="0" rtl="0">
              <a:spcBef>
                <a:spcPts val="0"/>
              </a:spcBef>
              <a:buNone/>
            </a:pPr>
            <a:endParaRPr/>
          </a:p>
          <a:p>
            <a:pPr marL="457200" lvl="0" indent="-228600" rtl="0">
              <a:spcBef>
                <a:spcPts val="0"/>
              </a:spcBef>
            </a:pPr>
            <a:r>
              <a:rPr lang="en"/>
              <a:t>Pros</a:t>
            </a:r>
          </a:p>
          <a:p>
            <a:pPr marL="914400" lvl="1" indent="-228600" rtl="0">
              <a:spcBef>
                <a:spcPts val="0"/>
              </a:spcBef>
            </a:pPr>
            <a:r>
              <a:rPr lang="en"/>
              <a:t>developers know about other developers activities</a:t>
            </a:r>
          </a:p>
          <a:p>
            <a:pPr marL="1371600" lvl="2" indent="-228600" rtl="0">
              <a:spcBef>
                <a:spcPts val="0"/>
              </a:spcBef>
            </a:pPr>
            <a:r>
              <a:rPr lang="en"/>
              <a:t>files may be locked down</a:t>
            </a:r>
          </a:p>
          <a:p>
            <a:pPr marL="914400" lvl="1" indent="-228600" rtl="0">
              <a:spcBef>
                <a:spcPts val="0"/>
              </a:spcBef>
            </a:pPr>
            <a:r>
              <a:rPr lang="en"/>
              <a:t>easy to administer</a:t>
            </a:r>
          </a:p>
          <a:p>
            <a:pPr marL="1371600" lvl="2" indent="-228600" rtl="0">
              <a:spcBef>
                <a:spcPts val="0"/>
              </a:spcBef>
            </a:pPr>
            <a:r>
              <a:rPr lang="en"/>
              <a:t>fine-grained control over who can do what</a:t>
            </a:r>
          </a:p>
          <a:p>
            <a:pPr marL="457200" lvl="0" indent="-228600" rtl="0">
              <a:spcBef>
                <a:spcPts val="0"/>
              </a:spcBef>
            </a:pPr>
            <a:r>
              <a:rPr lang="en"/>
              <a:t>Cons</a:t>
            </a:r>
          </a:p>
          <a:p>
            <a:pPr marL="914400" lvl="1" indent="-228600" rtl="0">
              <a:spcBef>
                <a:spcPts val="0"/>
              </a:spcBef>
            </a:pPr>
            <a:r>
              <a:rPr lang="en"/>
              <a:t>single point of failure</a:t>
            </a:r>
          </a:p>
          <a:p>
            <a:pPr marL="1371600" lvl="2" indent="-228600" rtl="0">
              <a:spcBef>
                <a:spcPts val="0"/>
              </a:spcBef>
            </a:pPr>
            <a:r>
              <a:rPr lang="en"/>
              <a:t>if server goes down, you can’t save versioned changes</a:t>
            </a:r>
          </a:p>
          <a:p>
            <a:pPr marL="914400" lvl="1" indent="-228600" rtl="0">
              <a:spcBef>
                <a:spcPts val="0"/>
              </a:spcBef>
            </a:pPr>
            <a:r>
              <a:rPr lang="en"/>
              <a:t>if the server gets corrupted, you lose everything (unless you have good backups)</a:t>
            </a:r>
          </a:p>
          <a:p>
            <a:pPr marL="0" lvl="0" indent="0" rtl="0">
              <a:spcBef>
                <a:spcPts val="0"/>
              </a:spcBef>
              <a:buNone/>
            </a:pPr>
            <a:endParaRPr/>
          </a:p>
          <a:p>
            <a:pPr marL="0" lvl="0" indent="0" rtl="0">
              <a:spcBef>
                <a:spcPts val="0"/>
              </a:spcBef>
              <a:buNone/>
            </a:pPr>
            <a:r>
              <a:rPr lang="en"/>
              <a:t>Solution to these problems:</a:t>
            </a:r>
          </a:p>
          <a:p>
            <a:pPr marL="0" lvl="0" indent="0" rtl="0">
              <a:spcBef>
                <a:spcPts val="0"/>
              </a:spcBef>
              <a:buNone/>
            </a:pPr>
            <a:r>
              <a:rPr lang="en"/>
              <a:t>	Distributed VCS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4" name="Shape 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b="1"/>
              <a:t>Distributed VCS</a:t>
            </a:r>
          </a:p>
          <a:p>
            <a:pPr lvl="0" rtl="0">
              <a:spcBef>
                <a:spcPts val="0"/>
              </a:spcBef>
              <a:buNone/>
            </a:pPr>
            <a:r>
              <a:rPr lang="en"/>
              <a:t>A set of self contained repositories, which can be linked to each other (called a remote)</a:t>
            </a:r>
          </a:p>
          <a:p>
            <a:pPr lvl="0" rtl="0">
              <a:spcBef>
                <a:spcPts val="0"/>
              </a:spcBef>
              <a:buNone/>
            </a:pPr>
            <a:endParaRPr b="1"/>
          </a:p>
          <a:p>
            <a:pPr marL="457200" lvl="0" indent="-228600" rtl="0">
              <a:spcBef>
                <a:spcPts val="0"/>
              </a:spcBef>
            </a:pPr>
            <a:r>
              <a:rPr lang="en"/>
              <a:t>Main difference between centralized VCS:</a:t>
            </a:r>
          </a:p>
          <a:p>
            <a:pPr marL="914400" lvl="1" indent="-228600" rtl="0">
              <a:spcBef>
                <a:spcPts val="0"/>
              </a:spcBef>
            </a:pPr>
            <a:r>
              <a:rPr lang="en"/>
              <a:t>there is no single central repo that controls everything, there are only working copies</a:t>
            </a:r>
          </a:p>
          <a:p>
            <a:pPr marL="1371600" lvl="2" indent="-228600" rtl="0">
              <a:spcBef>
                <a:spcPts val="0"/>
              </a:spcBef>
            </a:pPr>
            <a:r>
              <a:rPr lang="en"/>
              <a:t>every person working with the code has a copy of everything</a:t>
            </a:r>
          </a:p>
          <a:p>
            <a:pPr marL="1828800" lvl="3" indent="-228600" rtl="0">
              <a:spcBef>
                <a:spcPts val="0"/>
              </a:spcBef>
            </a:pPr>
            <a:r>
              <a:rPr lang="en"/>
              <a:t>code, revisions, history, versions, etc</a:t>
            </a:r>
          </a:p>
          <a:p>
            <a:pPr marL="914400" lvl="1" indent="-228600" rtl="0">
              <a:spcBef>
                <a:spcPts val="0"/>
              </a:spcBef>
            </a:pPr>
            <a:r>
              <a:rPr lang="en"/>
              <a:t>no single point of failure</a:t>
            </a:r>
          </a:p>
          <a:p>
            <a:pPr marL="0" lvl="0" indent="0" rtl="0">
              <a:spcBef>
                <a:spcPts val="0"/>
              </a:spcBef>
              <a:buNone/>
            </a:pPr>
            <a:r>
              <a:rPr lang="en"/>
              <a:t>More:</a:t>
            </a:r>
          </a:p>
          <a:p>
            <a:pPr lvl="0" rtl="0">
              <a:spcBef>
                <a:spcPts val="0"/>
              </a:spcBef>
              <a:buNone/>
            </a:pPr>
            <a:endParaRPr/>
          </a:p>
          <a:p>
            <a:pPr lvl="0" rtl="0">
              <a:lnSpc>
                <a:spcPct val="140000"/>
              </a:lnSpc>
              <a:spcBef>
                <a:spcPts val="0"/>
              </a:spcBef>
              <a:buClr>
                <a:schemeClr val="dk1"/>
              </a:buClr>
              <a:buSzPct val="73333"/>
              <a:buFont typeface="Arial"/>
              <a:buNone/>
            </a:pPr>
            <a:r>
              <a:rPr lang="en" sz="1500">
                <a:solidFill>
                  <a:srgbClr val="7CA60A"/>
                </a:solidFill>
                <a:highlight>
                  <a:srgbClr val="FFFFFF"/>
                </a:highlight>
              </a:rPr>
              <a:t>Advantages Over Centralized Version Control</a:t>
            </a:r>
          </a:p>
          <a:p>
            <a:pPr marL="622300" lvl="0" indent="-298450" rtl="0">
              <a:lnSpc>
                <a:spcPct val="136363"/>
              </a:lnSpc>
              <a:spcBef>
                <a:spcPts val="0"/>
              </a:spcBef>
              <a:spcAft>
                <a:spcPts val="500"/>
              </a:spcAft>
              <a:buClr>
                <a:srgbClr val="555555"/>
              </a:buClr>
              <a:buSzPct val="100000"/>
            </a:pPr>
            <a:r>
              <a:rPr lang="en">
                <a:solidFill>
                  <a:srgbClr val="555555"/>
                </a:solidFill>
                <a:highlight>
                  <a:srgbClr val="FFFFFF"/>
                </a:highlight>
              </a:rPr>
              <a:t>There is no single central repo that controls everything, there are only working copies</a:t>
            </a:r>
          </a:p>
          <a:p>
            <a:pPr marL="622300" lvl="0" indent="-298450" rtl="0">
              <a:lnSpc>
                <a:spcPct val="136363"/>
              </a:lnSpc>
              <a:spcBef>
                <a:spcPts val="0"/>
              </a:spcBef>
              <a:spcAft>
                <a:spcPts val="500"/>
              </a:spcAft>
              <a:buClr>
                <a:srgbClr val="555555"/>
              </a:buClr>
              <a:buSzPct val="100000"/>
            </a:pPr>
            <a:r>
              <a:rPr lang="en">
                <a:solidFill>
                  <a:srgbClr val="555555"/>
                </a:solidFill>
                <a:highlight>
                  <a:srgbClr val="FFFFFF"/>
                </a:highlight>
              </a:rPr>
              <a:t>Performing actions other than pushing and pulling changesets is </a:t>
            </a:r>
            <a:r>
              <a:rPr lang="en" i="1">
                <a:solidFill>
                  <a:srgbClr val="555555"/>
                </a:solidFill>
                <a:highlight>
                  <a:srgbClr val="FFFFFF"/>
                </a:highlight>
              </a:rPr>
              <a:t>extremely</a:t>
            </a:r>
            <a:r>
              <a:rPr lang="en">
                <a:solidFill>
                  <a:srgbClr val="555555"/>
                </a:solidFill>
                <a:highlight>
                  <a:srgbClr val="FFFFFF"/>
                </a:highlight>
              </a:rPr>
              <a:t> fast because the tool only needs to access the hard drive, not a remote server.</a:t>
            </a:r>
          </a:p>
          <a:p>
            <a:pPr marL="622300" lvl="0" indent="-298450" rtl="0">
              <a:lnSpc>
                <a:spcPct val="136363"/>
              </a:lnSpc>
              <a:spcBef>
                <a:spcPts val="0"/>
              </a:spcBef>
              <a:spcAft>
                <a:spcPts val="500"/>
              </a:spcAft>
              <a:buClr>
                <a:srgbClr val="555555"/>
              </a:buClr>
              <a:buSzPct val="100000"/>
            </a:pPr>
            <a:r>
              <a:rPr lang="en">
                <a:solidFill>
                  <a:srgbClr val="555555"/>
                </a:solidFill>
                <a:highlight>
                  <a:srgbClr val="FFFFFF"/>
                </a:highlight>
              </a:rPr>
              <a:t>Committing new changesets can be done locally without anyone else seeing them. Once you have a group of changesets ready, you can push all of them at once.</a:t>
            </a:r>
          </a:p>
          <a:p>
            <a:pPr marL="622300" lvl="0" indent="-298450" rtl="0">
              <a:lnSpc>
                <a:spcPct val="136363"/>
              </a:lnSpc>
              <a:spcBef>
                <a:spcPts val="0"/>
              </a:spcBef>
              <a:spcAft>
                <a:spcPts val="500"/>
              </a:spcAft>
              <a:buClr>
                <a:srgbClr val="555555"/>
              </a:buClr>
              <a:buSzPct val="100000"/>
            </a:pPr>
            <a:r>
              <a:rPr lang="en">
                <a:solidFill>
                  <a:srgbClr val="555555"/>
                </a:solidFill>
                <a:highlight>
                  <a:srgbClr val="FFFFFF"/>
                </a:highlight>
              </a:rPr>
              <a:t>Everything but pushing and pulling can be done without an internet connection. So you can work on a plane, and you won’t be forced to commit several bugfixes as one big changeset.</a:t>
            </a:r>
          </a:p>
          <a:p>
            <a:pPr marL="622300" lvl="0" indent="-298450" rtl="0">
              <a:lnSpc>
                <a:spcPct val="136363"/>
              </a:lnSpc>
              <a:spcBef>
                <a:spcPts val="0"/>
              </a:spcBef>
              <a:spcAft>
                <a:spcPts val="500"/>
              </a:spcAft>
              <a:buClr>
                <a:srgbClr val="555555"/>
              </a:buClr>
              <a:buSzPct val="100000"/>
            </a:pPr>
            <a:r>
              <a:rPr lang="en">
                <a:solidFill>
                  <a:srgbClr val="555555"/>
                </a:solidFill>
                <a:highlight>
                  <a:srgbClr val="FFFFFF"/>
                </a:highlight>
              </a:rPr>
              <a:t>Since each programmer has a full copy of the project repository, they can share changes with one or two other people at a time if they want to get some feedback before showing the changes to everyone.</a:t>
            </a:r>
          </a:p>
          <a:p>
            <a:pPr lvl="0" rtl="0">
              <a:lnSpc>
                <a:spcPct val="140000"/>
              </a:lnSpc>
              <a:spcBef>
                <a:spcPts val="0"/>
              </a:spcBef>
              <a:buNone/>
            </a:pPr>
            <a:r>
              <a:rPr lang="en" sz="1500">
                <a:solidFill>
                  <a:srgbClr val="7CA60A"/>
                </a:solidFill>
                <a:highlight>
                  <a:srgbClr val="FFFFFF"/>
                </a:highlight>
              </a:rPr>
              <a:t>Disadvantages Compared to Centralized Version Control</a:t>
            </a:r>
          </a:p>
          <a:p>
            <a:pPr lvl="0" rtl="0">
              <a:lnSpc>
                <a:spcPct val="136363"/>
              </a:lnSpc>
              <a:spcBef>
                <a:spcPts val="0"/>
              </a:spcBef>
              <a:spcAft>
                <a:spcPts val="1000"/>
              </a:spcAft>
              <a:buNone/>
            </a:pPr>
            <a:r>
              <a:rPr lang="en">
                <a:solidFill>
                  <a:srgbClr val="555555"/>
                </a:solidFill>
                <a:highlight>
                  <a:srgbClr val="FFFFFF"/>
                </a:highlight>
              </a:rPr>
              <a:t>To be quite honest, there are almost no disadvantages to using a distributed version control system over a centralized one. Distributed systems do </a:t>
            </a:r>
            <a:r>
              <a:rPr lang="en" i="1">
                <a:solidFill>
                  <a:srgbClr val="555555"/>
                </a:solidFill>
                <a:highlight>
                  <a:srgbClr val="FFFFFF"/>
                </a:highlight>
              </a:rPr>
              <a:t>not</a:t>
            </a:r>
            <a:r>
              <a:rPr lang="en">
                <a:solidFill>
                  <a:srgbClr val="555555"/>
                </a:solidFill>
                <a:highlight>
                  <a:srgbClr val="FFFFFF"/>
                </a:highlight>
              </a:rPr>
              <a:t> prevent you from having a single “central” repository, they just provide more options on top of that.</a:t>
            </a:r>
          </a:p>
          <a:p>
            <a:pPr lvl="0" rtl="0">
              <a:lnSpc>
                <a:spcPct val="136363"/>
              </a:lnSpc>
              <a:spcBef>
                <a:spcPts val="0"/>
              </a:spcBef>
              <a:spcAft>
                <a:spcPts val="1000"/>
              </a:spcAft>
              <a:buNone/>
            </a:pPr>
            <a:r>
              <a:rPr lang="en">
                <a:solidFill>
                  <a:srgbClr val="555555"/>
                </a:solidFill>
                <a:highlight>
                  <a:srgbClr val="FFFFFF"/>
                </a:highlight>
              </a:rPr>
              <a:t>There are only two major inherent disadvantages to using a distributed system:</a:t>
            </a:r>
          </a:p>
          <a:p>
            <a:pPr marL="622300" lvl="0" indent="-298450" rtl="0">
              <a:lnSpc>
                <a:spcPct val="136363"/>
              </a:lnSpc>
              <a:spcBef>
                <a:spcPts val="0"/>
              </a:spcBef>
              <a:spcAft>
                <a:spcPts val="500"/>
              </a:spcAft>
              <a:buClr>
                <a:srgbClr val="555555"/>
              </a:buClr>
              <a:buSzPct val="100000"/>
            </a:pPr>
            <a:r>
              <a:rPr lang="en">
                <a:solidFill>
                  <a:srgbClr val="555555"/>
                </a:solidFill>
                <a:highlight>
                  <a:srgbClr val="FFFFFF"/>
                </a:highlight>
              </a:rPr>
              <a:t>If your project contains many large, binary files that cannot be easily compressed, the space needed to store all versions of these files can accumulate quickly.</a:t>
            </a:r>
          </a:p>
          <a:p>
            <a:pPr marL="622300" lvl="0" indent="-298450" rtl="0">
              <a:lnSpc>
                <a:spcPct val="136363"/>
              </a:lnSpc>
              <a:spcBef>
                <a:spcPts val="0"/>
              </a:spcBef>
              <a:spcAft>
                <a:spcPts val="500"/>
              </a:spcAft>
              <a:buClr>
                <a:srgbClr val="555555"/>
              </a:buClr>
              <a:buSzPct val="100000"/>
            </a:pPr>
            <a:r>
              <a:rPr lang="en">
                <a:solidFill>
                  <a:srgbClr val="555555"/>
                </a:solidFill>
                <a:highlight>
                  <a:srgbClr val="FFFFFF"/>
                </a:highlight>
              </a:rPr>
              <a:t>If your project has a very long history (50,000 changesets or more), downloading the entire history can take awhile.</a:t>
            </a:r>
          </a:p>
          <a:p>
            <a:pPr lvl="0" rtl="0">
              <a:lnSpc>
                <a:spcPct val="136363"/>
              </a:lnSpc>
              <a:spcBef>
                <a:spcPts val="0"/>
              </a:spcBef>
              <a:spcAft>
                <a:spcPts val="500"/>
              </a:spcAft>
              <a:buNone/>
            </a:pPr>
            <a:r>
              <a:rPr lang="en">
                <a:solidFill>
                  <a:schemeClr val="dk1"/>
                </a:solidFill>
              </a:rPr>
              <a:t>Two most commonly used DVCS:</a:t>
            </a:r>
          </a:p>
          <a:p>
            <a:pPr lvl="0" rtl="0">
              <a:lnSpc>
                <a:spcPct val="136363"/>
              </a:lnSpc>
              <a:spcBef>
                <a:spcPts val="0"/>
              </a:spcBef>
              <a:spcAft>
                <a:spcPts val="500"/>
              </a:spcAft>
              <a:buNone/>
            </a:pPr>
            <a:r>
              <a:rPr lang="en">
                <a:solidFill>
                  <a:schemeClr val="dk1"/>
                </a:solidFill>
              </a:rPr>
              <a:t>Git &amp; Mercurial</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1" name="Shape 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u="sng">
                <a:solidFill>
                  <a:schemeClr val="hlink"/>
                </a:solidFill>
                <a:hlinkClick r:id="rId3"/>
              </a:rPr>
              <a:t>http://git-scm.com/about</a:t>
            </a:r>
          </a:p>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9" name="Shape 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spcBef>
                <a:spcPts val="1100"/>
              </a:spcBef>
              <a:spcAft>
                <a:spcPts val="1100"/>
              </a:spcAft>
              <a:buClr>
                <a:schemeClr val="dk1"/>
              </a:buClr>
              <a:buSzPct val="84615"/>
              <a:buFont typeface="Arial"/>
              <a:buNone/>
            </a:pPr>
            <a:r>
              <a:rPr lang="en" sz="1300" b="1">
                <a:solidFill>
                  <a:srgbClr val="333333"/>
                </a:solidFill>
                <a:highlight>
                  <a:srgbClr val="FFFFFF"/>
                </a:highlight>
              </a:rPr>
              <a:t>Blame</a:t>
            </a:r>
          </a:p>
          <a:p>
            <a:pPr lvl="0" rtl="0">
              <a:lnSpc>
                <a:spcPct val="143181"/>
              </a:lnSpc>
              <a:spcBef>
                <a:spcPts val="1100"/>
              </a:spcBef>
              <a:spcAft>
                <a:spcPts val="1100"/>
              </a:spcAft>
              <a:buClr>
                <a:schemeClr val="dk1"/>
              </a:buClr>
              <a:buSzPct val="100000"/>
              <a:buFont typeface="Arial"/>
              <a:buNone/>
            </a:pPr>
            <a:r>
              <a:rPr lang="en">
                <a:solidFill>
                  <a:srgbClr val="333333"/>
                </a:solidFill>
                <a:highlight>
                  <a:srgbClr val="FFFFFF"/>
                </a:highlight>
              </a:rPr>
              <a:t>The "blame" feature in Git describes the last modification to each line of a file, which generally displays the revision, author and time. This is helpful, for example, in tracking down when a feature was added, or which commit led to a particular bug.</a:t>
            </a:r>
          </a:p>
          <a:p>
            <a:pPr lvl="0" rtl="0">
              <a:lnSpc>
                <a:spcPct val="115000"/>
              </a:lnSpc>
              <a:spcBef>
                <a:spcPts val="1100"/>
              </a:spcBef>
              <a:spcAft>
                <a:spcPts val="1100"/>
              </a:spcAft>
              <a:buClr>
                <a:schemeClr val="dk1"/>
              </a:buClr>
              <a:buSzPct val="84615"/>
              <a:buFont typeface="Arial"/>
              <a:buNone/>
            </a:pPr>
            <a:r>
              <a:rPr lang="en" sz="1300" b="1">
                <a:solidFill>
                  <a:srgbClr val="333333"/>
                </a:solidFill>
                <a:highlight>
                  <a:srgbClr val="FFFFFF"/>
                </a:highlight>
              </a:rPr>
              <a:t>Branch</a:t>
            </a:r>
          </a:p>
          <a:p>
            <a:pPr lvl="0" rtl="0">
              <a:lnSpc>
                <a:spcPct val="143181"/>
              </a:lnSpc>
              <a:spcBef>
                <a:spcPts val="1100"/>
              </a:spcBef>
              <a:spcAft>
                <a:spcPts val="1100"/>
              </a:spcAft>
              <a:buClr>
                <a:schemeClr val="dk1"/>
              </a:buClr>
              <a:buSzPct val="100000"/>
              <a:buFont typeface="Arial"/>
              <a:buNone/>
            </a:pPr>
            <a:r>
              <a:rPr lang="en">
                <a:solidFill>
                  <a:srgbClr val="333333"/>
                </a:solidFill>
                <a:highlight>
                  <a:srgbClr val="FFFFFF"/>
                </a:highlight>
              </a:rPr>
              <a:t>A branch is a parallel version of a repository. It is contained within the repository, but does not affect the primary or </a:t>
            </a:r>
            <a:r>
              <a:rPr lang="en" sz="1000">
                <a:solidFill>
                  <a:schemeClr val="dk2"/>
                </a:solidFill>
                <a:highlight>
                  <a:srgbClr val="FFFFFF"/>
                </a:highlight>
                <a:latin typeface="Courier New"/>
                <a:ea typeface="Courier New"/>
                <a:cs typeface="Courier New"/>
                <a:sym typeface="Courier New"/>
              </a:rPr>
              <a:t>master</a:t>
            </a:r>
            <a:r>
              <a:rPr lang="en">
                <a:solidFill>
                  <a:srgbClr val="333333"/>
                </a:solidFill>
                <a:highlight>
                  <a:srgbClr val="FFFFFF"/>
                </a:highlight>
              </a:rPr>
              <a:t> branch allowing you to work freely without disrupting the "live" version. When you've made the changes you want to make, you can merge your branch back into the </a:t>
            </a:r>
            <a:r>
              <a:rPr lang="en" sz="1000">
                <a:solidFill>
                  <a:schemeClr val="dk2"/>
                </a:solidFill>
                <a:highlight>
                  <a:srgbClr val="FFFFFF"/>
                </a:highlight>
                <a:latin typeface="Courier New"/>
                <a:ea typeface="Courier New"/>
                <a:cs typeface="Courier New"/>
                <a:sym typeface="Courier New"/>
              </a:rPr>
              <a:t>master</a:t>
            </a:r>
            <a:r>
              <a:rPr lang="en">
                <a:solidFill>
                  <a:srgbClr val="333333"/>
                </a:solidFill>
                <a:highlight>
                  <a:srgbClr val="FFFFFF"/>
                </a:highlight>
              </a:rPr>
              <a:t> branch to publish your changes.</a:t>
            </a:r>
          </a:p>
          <a:p>
            <a:pPr lvl="0" rtl="0">
              <a:lnSpc>
                <a:spcPct val="115000"/>
              </a:lnSpc>
              <a:spcBef>
                <a:spcPts val="1100"/>
              </a:spcBef>
              <a:spcAft>
                <a:spcPts val="1100"/>
              </a:spcAft>
              <a:buClr>
                <a:schemeClr val="dk1"/>
              </a:buClr>
              <a:buSzPct val="84615"/>
              <a:buFont typeface="Arial"/>
              <a:buNone/>
            </a:pPr>
            <a:r>
              <a:rPr lang="en" sz="1300" b="1">
                <a:solidFill>
                  <a:srgbClr val="333333"/>
                </a:solidFill>
                <a:highlight>
                  <a:srgbClr val="FFFFFF"/>
                </a:highlight>
              </a:rPr>
              <a:t>Clone</a:t>
            </a:r>
          </a:p>
          <a:p>
            <a:pPr lvl="0" rtl="0">
              <a:lnSpc>
                <a:spcPct val="143181"/>
              </a:lnSpc>
              <a:spcBef>
                <a:spcPts val="1100"/>
              </a:spcBef>
              <a:spcAft>
                <a:spcPts val="1100"/>
              </a:spcAft>
              <a:buClr>
                <a:schemeClr val="dk1"/>
              </a:buClr>
              <a:buSzPct val="100000"/>
              <a:buFont typeface="Arial"/>
              <a:buNone/>
            </a:pPr>
            <a:r>
              <a:rPr lang="en">
                <a:solidFill>
                  <a:srgbClr val="333333"/>
                </a:solidFill>
                <a:highlight>
                  <a:srgbClr val="FFFFFF"/>
                </a:highlight>
              </a:rPr>
              <a:t>A clone is a copy of a repository that lives on your computer instead of on a website's server somewhere, or the act of making that copy. With your clone you can edit the files in your preferred editor and use Git to keep track of your changes without having to be online. It is, however, connected to the remote version so that changes can be synced between the two. You can push your local changes to the </a:t>
            </a:r>
            <a:r>
              <a:rPr lang="en">
                <a:solidFill>
                  <a:srgbClr val="4183C4"/>
                </a:solidFill>
                <a:highlight>
                  <a:srgbClr val="FFFFFF"/>
                </a:highlight>
                <a:hlinkClick r:id="rId3"/>
              </a:rPr>
              <a:t>remote</a:t>
            </a:r>
            <a:r>
              <a:rPr lang="en">
                <a:solidFill>
                  <a:srgbClr val="333333"/>
                </a:solidFill>
                <a:highlight>
                  <a:srgbClr val="FFFFFF"/>
                </a:highlight>
              </a:rPr>
              <a:t> to keep them synced when you're online.</a:t>
            </a:r>
          </a:p>
          <a:p>
            <a:pPr lvl="0" rtl="0">
              <a:lnSpc>
                <a:spcPct val="115000"/>
              </a:lnSpc>
              <a:spcBef>
                <a:spcPts val="1100"/>
              </a:spcBef>
              <a:spcAft>
                <a:spcPts val="1100"/>
              </a:spcAft>
              <a:buClr>
                <a:schemeClr val="dk1"/>
              </a:buClr>
              <a:buSzPct val="84615"/>
              <a:buFont typeface="Arial"/>
              <a:buNone/>
            </a:pPr>
            <a:r>
              <a:rPr lang="en" sz="1300" b="1">
                <a:solidFill>
                  <a:srgbClr val="333333"/>
                </a:solidFill>
                <a:highlight>
                  <a:srgbClr val="FFFFFF"/>
                </a:highlight>
              </a:rPr>
              <a:t>Collaborator</a:t>
            </a:r>
          </a:p>
          <a:p>
            <a:pPr lvl="0" rtl="0">
              <a:lnSpc>
                <a:spcPct val="143181"/>
              </a:lnSpc>
              <a:spcBef>
                <a:spcPts val="1100"/>
              </a:spcBef>
              <a:spcAft>
                <a:spcPts val="1100"/>
              </a:spcAft>
              <a:buClr>
                <a:schemeClr val="dk1"/>
              </a:buClr>
              <a:buSzPct val="100000"/>
              <a:buFont typeface="Arial"/>
              <a:buNone/>
            </a:pPr>
            <a:r>
              <a:rPr lang="en">
                <a:solidFill>
                  <a:srgbClr val="333333"/>
                </a:solidFill>
                <a:highlight>
                  <a:srgbClr val="FFFFFF"/>
                </a:highlight>
              </a:rPr>
              <a:t>A collaborator is a person with read and write access to a repository who has been </a:t>
            </a:r>
            <a:r>
              <a:rPr lang="en">
                <a:solidFill>
                  <a:srgbClr val="4183C4"/>
                </a:solidFill>
                <a:highlight>
                  <a:srgbClr val="FFFFFF"/>
                </a:highlight>
                <a:hlinkClick r:id="rId4"/>
              </a:rPr>
              <a:t>invited to contribute</a:t>
            </a:r>
            <a:r>
              <a:rPr lang="en">
                <a:solidFill>
                  <a:srgbClr val="333333"/>
                </a:solidFill>
                <a:highlight>
                  <a:srgbClr val="FFFFFF"/>
                </a:highlight>
              </a:rPr>
              <a:t> by the repository owner.</a:t>
            </a:r>
          </a:p>
          <a:p>
            <a:pPr lvl="0" rtl="0">
              <a:lnSpc>
                <a:spcPct val="115000"/>
              </a:lnSpc>
              <a:spcBef>
                <a:spcPts val="1100"/>
              </a:spcBef>
              <a:spcAft>
                <a:spcPts val="1100"/>
              </a:spcAft>
              <a:buClr>
                <a:schemeClr val="dk1"/>
              </a:buClr>
              <a:buSzPct val="84615"/>
              <a:buFont typeface="Arial"/>
              <a:buNone/>
            </a:pPr>
            <a:r>
              <a:rPr lang="en" sz="1300" b="1">
                <a:solidFill>
                  <a:srgbClr val="333333"/>
                </a:solidFill>
                <a:highlight>
                  <a:srgbClr val="FFFFFF"/>
                </a:highlight>
              </a:rPr>
              <a:t>Commit</a:t>
            </a:r>
          </a:p>
          <a:p>
            <a:pPr lvl="0" rtl="0">
              <a:lnSpc>
                <a:spcPct val="143181"/>
              </a:lnSpc>
              <a:spcBef>
                <a:spcPts val="1100"/>
              </a:spcBef>
              <a:spcAft>
                <a:spcPts val="1100"/>
              </a:spcAft>
              <a:buClr>
                <a:schemeClr val="dk1"/>
              </a:buClr>
              <a:buSzPct val="100000"/>
              <a:buFont typeface="Arial"/>
              <a:buNone/>
            </a:pPr>
            <a:r>
              <a:rPr lang="en">
                <a:solidFill>
                  <a:srgbClr val="333333"/>
                </a:solidFill>
                <a:highlight>
                  <a:srgbClr val="FFFFFF"/>
                </a:highlight>
              </a:rPr>
              <a:t>A commit, or "revision", is an individual change to a file (or set of files). It's like when you </a:t>
            </a:r>
            <a:r>
              <a:rPr lang="en" i="1">
                <a:solidFill>
                  <a:srgbClr val="333333"/>
                </a:solidFill>
                <a:highlight>
                  <a:srgbClr val="FFFFFF"/>
                </a:highlight>
              </a:rPr>
              <a:t>save</a:t>
            </a:r>
            <a:r>
              <a:rPr lang="en">
                <a:solidFill>
                  <a:srgbClr val="333333"/>
                </a:solidFill>
                <a:highlight>
                  <a:srgbClr val="FFFFFF"/>
                </a:highlight>
              </a:rPr>
              <a:t> a file, except with Git, every time you save it creates a unique ID (a.k.a. the "SHA" or "hash") that allows you to keep record of what changes were made when and by who. Commits usually contain a commit message which is a brief description of what changes were made.</a:t>
            </a:r>
          </a:p>
          <a:p>
            <a:pPr lvl="0" rtl="0">
              <a:lnSpc>
                <a:spcPct val="115000"/>
              </a:lnSpc>
              <a:spcBef>
                <a:spcPts val="1100"/>
              </a:spcBef>
              <a:spcAft>
                <a:spcPts val="1100"/>
              </a:spcAft>
              <a:buClr>
                <a:schemeClr val="dk1"/>
              </a:buClr>
              <a:buSzPct val="84615"/>
              <a:buFont typeface="Arial"/>
              <a:buNone/>
            </a:pPr>
            <a:r>
              <a:rPr lang="en" sz="1300" b="1">
                <a:solidFill>
                  <a:srgbClr val="333333"/>
                </a:solidFill>
                <a:highlight>
                  <a:srgbClr val="FFFFFF"/>
                </a:highlight>
              </a:rPr>
              <a:t>Contributor</a:t>
            </a:r>
          </a:p>
          <a:p>
            <a:pPr lvl="0" rtl="0">
              <a:lnSpc>
                <a:spcPct val="143181"/>
              </a:lnSpc>
              <a:spcBef>
                <a:spcPts val="1100"/>
              </a:spcBef>
              <a:spcAft>
                <a:spcPts val="1100"/>
              </a:spcAft>
              <a:buClr>
                <a:schemeClr val="dk1"/>
              </a:buClr>
              <a:buSzPct val="100000"/>
              <a:buFont typeface="Arial"/>
              <a:buNone/>
            </a:pPr>
            <a:r>
              <a:rPr lang="en">
                <a:solidFill>
                  <a:srgbClr val="333333"/>
                </a:solidFill>
                <a:highlight>
                  <a:srgbClr val="FFFFFF"/>
                </a:highlight>
              </a:rPr>
              <a:t>A contributor is someone who has contributed to a project by having a pull request merged but does not have collaborator access.</a:t>
            </a:r>
          </a:p>
          <a:p>
            <a:pPr lvl="0" rtl="0">
              <a:lnSpc>
                <a:spcPct val="115000"/>
              </a:lnSpc>
              <a:spcBef>
                <a:spcPts val="1100"/>
              </a:spcBef>
              <a:spcAft>
                <a:spcPts val="1100"/>
              </a:spcAft>
              <a:buClr>
                <a:schemeClr val="dk1"/>
              </a:buClr>
              <a:buSzPct val="84615"/>
              <a:buFont typeface="Arial"/>
              <a:buNone/>
            </a:pPr>
            <a:r>
              <a:rPr lang="en" sz="1300" b="1">
                <a:solidFill>
                  <a:srgbClr val="333333"/>
                </a:solidFill>
                <a:highlight>
                  <a:srgbClr val="FFFFFF"/>
                </a:highlight>
              </a:rPr>
              <a:t>Diff</a:t>
            </a:r>
          </a:p>
          <a:p>
            <a:pPr lvl="0" rtl="0">
              <a:lnSpc>
                <a:spcPct val="143181"/>
              </a:lnSpc>
              <a:spcBef>
                <a:spcPts val="1100"/>
              </a:spcBef>
              <a:spcAft>
                <a:spcPts val="1100"/>
              </a:spcAft>
              <a:buClr>
                <a:schemeClr val="dk1"/>
              </a:buClr>
              <a:buSzPct val="100000"/>
              <a:buFont typeface="Arial"/>
              <a:buNone/>
            </a:pPr>
            <a:r>
              <a:rPr lang="en">
                <a:solidFill>
                  <a:srgbClr val="333333"/>
                </a:solidFill>
                <a:highlight>
                  <a:srgbClr val="FFFFFF"/>
                </a:highlight>
              </a:rPr>
              <a:t>A diff is the </a:t>
            </a:r>
            <a:r>
              <a:rPr lang="en" i="1">
                <a:solidFill>
                  <a:srgbClr val="333333"/>
                </a:solidFill>
                <a:highlight>
                  <a:srgbClr val="FFFFFF"/>
                </a:highlight>
              </a:rPr>
              <a:t>difference</a:t>
            </a:r>
            <a:r>
              <a:rPr lang="en">
                <a:solidFill>
                  <a:srgbClr val="333333"/>
                </a:solidFill>
                <a:highlight>
                  <a:srgbClr val="FFFFFF"/>
                </a:highlight>
              </a:rPr>
              <a:t> in changes between two commits, or saved changes. The diff will visually describe what was added or removed from a file since its last commit.</a:t>
            </a:r>
          </a:p>
          <a:p>
            <a:pPr lvl="0" rtl="0">
              <a:lnSpc>
                <a:spcPct val="115000"/>
              </a:lnSpc>
              <a:spcBef>
                <a:spcPts val="1100"/>
              </a:spcBef>
              <a:spcAft>
                <a:spcPts val="1100"/>
              </a:spcAft>
              <a:buClr>
                <a:schemeClr val="dk1"/>
              </a:buClr>
              <a:buSzPct val="84615"/>
              <a:buFont typeface="Arial"/>
              <a:buNone/>
            </a:pPr>
            <a:r>
              <a:rPr lang="en" sz="1300" b="1">
                <a:solidFill>
                  <a:srgbClr val="333333"/>
                </a:solidFill>
                <a:highlight>
                  <a:srgbClr val="FFFFFF"/>
                </a:highlight>
              </a:rPr>
              <a:t>Fetch</a:t>
            </a:r>
          </a:p>
          <a:p>
            <a:pPr lvl="0" rtl="0">
              <a:lnSpc>
                <a:spcPct val="143181"/>
              </a:lnSpc>
              <a:spcBef>
                <a:spcPts val="1100"/>
              </a:spcBef>
              <a:spcAft>
                <a:spcPts val="1100"/>
              </a:spcAft>
              <a:buClr>
                <a:schemeClr val="dk1"/>
              </a:buClr>
              <a:buSzPct val="100000"/>
              <a:buFont typeface="Arial"/>
              <a:buNone/>
            </a:pPr>
            <a:r>
              <a:rPr lang="en">
                <a:solidFill>
                  <a:srgbClr val="333333"/>
                </a:solidFill>
                <a:highlight>
                  <a:srgbClr val="FFFFFF"/>
                </a:highlight>
              </a:rPr>
              <a:t>Fetching refers to getting the latest changes from an online repository (like GitHub.com) without merging them in. Once these changes are fetched you can compare them to your local branches (the code residing on your local machine).</a:t>
            </a:r>
          </a:p>
          <a:p>
            <a:pPr lvl="0" rtl="0">
              <a:lnSpc>
                <a:spcPct val="115000"/>
              </a:lnSpc>
              <a:spcBef>
                <a:spcPts val="1100"/>
              </a:spcBef>
              <a:spcAft>
                <a:spcPts val="1100"/>
              </a:spcAft>
              <a:buClr>
                <a:schemeClr val="dk1"/>
              </a:buClr>
              <a:buSzPct val="84615"/>
              <a:buFont typeface="Arial"/>
              <a:buNone/>
            </a:pPr>
            <a:r>
              <a:rPr lang="en" sz="1300" b="1">
                <a:solidFill>
                  <a:srgbClr val="333333"/>
                </a:solidFill>
                <a:highlight>
                  <a:srgbClr val="FFFFFF"/>
                </a:highlight>
              </a:rPr>
              <a:t>Fork</a:t>
            </a:r>
          </a:p>
          <a:p>
            <a:pPr lvl="0" rtl="0">
              <a:lnSpc>
                <a:spcPct val="143181"/>
              </a:lnSpc>
              <a:spcBef>
                <a:spcPts val="1100"/>
              </a:spcBef>
              <a:spcAft>
                <a:spcPts val="1100"/>
              </a:spcAft>
              <a:buClr>
                <a:schemeClr val="dk1"/>
              </a:buClr>
              <a:buSzPct val="100000"/>
              <a:buFont typeface="Arial"/>
              <a:buNone/>
            </a:pPr>
            <a:r>
              <a:rPr lang="en">
                <a:solidFill>
                  <a:srgbClr val="333333"/>
                </a:solidFill>
                <a:highlight>
                  <a:srgbClr val="FFFFFF"/>
                </a:highlight>
              </a:rPr>
              <a:t>A fork is a personal copy of another user's repository that lives on your account. Forks allow you to freely make changes to a project without affecting the original. Forks remain attached to the original, allowing you to submit a pull request to the original's author to update with your changes. You can also keep your fork up to date by pulling in updates from the original.</a:t>
            </a:r>
          </a:p>
          <a:p>
            <a:pPr lvl="0" rtl="0">
              <a:lnSpc>
                <a:spcPct val="115000"/>
              </a:lnSpc>
              <a:spcBef>
                <a:spcPts val="1100"/>
              </a:spcBef>
              <a:spcAft>
                <a:spcPts val="1100"/>
              </a:spcAft>
              <a:buClr>
                <a:schemeClr val="dk1"/>
              </a:buClr>
              <a:buSzPct val="84615"/>
              <a:buFont typeface="Arial"/>
              <a:buNone/>
            </a:pPr>
            <a:r>
              <a:rPr lang="en" sz="1300" b="1">
                <a:solidFill>
                  <a:srgbClr val="333333"/>
                </a:solidFill>
                <a:highlight>
                  <a:srgbClr val="FFFFFF"/>
                </a:highlight>
              </a:rPr>
              <a:t>Issue</a:t>
            </a:r>
          </a:p>
          <a:p>
            <a:pPr lvl="0" rtl="0">
              <a:lnSpc>
                <a:spcPct val="143181"/>
              </a:lnSpc>
              <a:spcBef>
                <a:spcPts val="1100"/>
              </a:spcBef>
              <a:spcAft>
                <a:spcPts val="1100"/>
              </a:spcAft>
              <a:buClr>
                <a:schemeClr val="dk1"/>
              </a:buClr>
              <a:buSzPct val="100000"/>
              <a:buFont typeface="Arial"/>
              <a:buNone/>
            </a:pPr>
            <a:r>
              <a:rPr lang="en">
                <a:solidFill>
                  <a:srgbClr val="333333"/>
                </a:solidFill>
                <a:highlight>
                  <a:srgbClr val="FFFFFF"/>
                </a:highlight>
              </a:rPr>
              <a:t>Issues are suggested improvements, tasks or questions related to the repository. Issues can be created by anyone (for public repositories), and are moderated by repository collaborators. Each issue contains its own discussion forum, can be labeled and assigned to a user.</a:t>
            </a:r>
          </a:p>
          <a:p>
            <a:pPr lvl="0" rtl="0">
              <a:lnSpc>
                <a:spcPct val="115000"/>
              </a:lnSpc>
              <a:spcBef>
                <a:spcPts val="1100"/>
              </a:spcBef>
              <a:spcAft>
                <a:spcPts val="1100"/>
              </a:spcAft>
              <a:buClr>
                <a:schemeClr val="dk1"/>
              </a:buClr>
              <a:buSzPct val="84615"/>
              <a:buFont typeface="Arial"/>
              <a:buNone/>
            </a:pPr>
            <a:r>
              <a:rPr lang="en" sz="1300" b="1">
                <a:solidFill>
                  <a:srgbClr val="333333"/>
                </a:solidFill>
                <a:highlight>
                  <a:srgbClr val="FFFFFF"/>
                </a:highlight>
              </a:rPr>
              <a:t>Markdown</a:t>
            </a:r>
          </a:p>
          <a:p>
            <a:pPr lvl="0" rtl="0">
              <a:lnSpc>
                <a:spcPct val="143181"/>
              </a:lnSpc>
              <a:spcBef>
                <a:spcPts val="1100"/>
              </a:spcBef>
              <a:spcAft>
                <a:spcPts val="1100"/>
              </a:spcAft>
              <a:buClr>
                <a:schemeClr val="dk1"/>
              </a:buClr>
              <a:buSzPct val="100000"/>
              <a:buFont typeface="Arial"/>
              <a:buNone/>
            </a:pPr>
            <a:r>
              <a:rPr lang="en">
                <a:solidFill>
                  <a:srgbClr val="333333"/>
                </a:solidFill>
                <a:highlight>
                  <a:srgbClr val="FFFFFF"/>
                </a:highlight>
              </a:rPr>
              <a:t>Markdown is an incredibly simple semantic file format, not too dissimilar from .doc, .rtf and .txt. Markdown makes it easy for even those without a web-publishing background to write prose (including with links, lists, bullets, etc.) and have it displayed like a website. GitHub supports Markdown, and you can learn about the semantics </a:t>
            </a:r>
            <a:r>
              <a:rPr lang="en">
                <a:solidFill>
                  <a:srgbClr val="4183C4"/>
                </a:solidFill>
                <a:highlight>
                  <a:srgbClr val="FFFFFF"/>
                </a:highlight>
                <a:hlinkClick r:id="rId5"/>
              </a:rPr>
              <a:t>here</a:t>
            </a:r>
            <a:r>
              <a:rPr lang="en">
                <a:solidFill>
                  <a:srgbClr val="333333"/>
                </a:solidFill>
                <a:highlight>
                  <a:srgbClr val="FFFFFF"/>
                </a:highlight>
              </a:rPr>
              <a:t>.</a:t>
            </a:r>
          </a:p>
          <a:p>
            <a:pPr lvl="0" rtl="0">
              <a:lnSpc>
                <a:spcPct val="115000"/>
              </a:lnSpc>
              <a:spcBef>
                <a:spcPts val="1100"/>
              </a:spcBef>
              <a:spcAft>
                <a:spcPts val="1100"/>
              </a:spcAft>
              <a:buClr>
                <a:schemeClr val="dk1"/>
              </a:buClr>
              <a:buSzPct val="84615"/>
              <a:buFont typeface="Arial"/>
              <a:buNone/>
            </a:pPr>
            <a:r>
              <a:rPr lang="en" sz="1300" b="1">
                <a:solidFill>
                  <a:srgbClr val="333333"/>
                </a:solidFill>
                <a:highlight>
                  <a:srgbClr val="FFFFFF"/>
                </a:highlight>
              </a:rPr>
              <a:t>Merge</a:t>
            </a:r>
          </a:p>
          <a:p>
            <a:pPr lvl="0" rtl="0">
              <a:lnSpc>
                <a:spcPct val="143181"/>
              </a:lnSpc>
              <a:spcBef>
                <a:spcPts val="1100"/>
              </a:spcBef>
              <a:spcAft>
                <a:spcPts val="1100"/>
              </a:spcAft>
              <a:buClr>
                <a:schemeClr val="dk1"/>
              </a:buClr>
              <a:buSzPct val="100000"/>
              <a:buFont typeface="Arial"/>
              <a:buNone/>
            </a:pPr>
            <a:r>
              <a:rPr lang="en">
                <a:solidFill>
                  <a:srgbClr val="333333"/>
                </a:solidFill>
                <a:highlight>
                  <a:srgbClr val="FFFFFF"/>
                </a:highlight>
              </a:rPr>
              <a:t>Merging takes the changes from one branch (in the same repository or from a fork), and applies them into another. This often happens as a Pull Request (which can be thought of as a request to merge), or via the command line. A merge can be done automatically via a Pull Request via the GitHub.com web interface if there are no conflicting changes, or can always be done via the command line. See </a:t>
            </a:r>
            <a:r>
              <a:rPr lang="en">
                <a:solidFill>
                  <a:srgbClr val="4183C4"/>
                </a:solidFill>
                <a:highlight>
                  <a:srgbClr val="FFFFFF"/>
                </a:highlight>
                <a:hlinkClick r:id="rId6"/>
              </a:rPr>
              <a:t>Merging a pull request</a:t>
            </a:r>
            <a:r>
              <a:rPr lang="en">
                <a:solidFill>
                  <a:srgbClr val="333333"/>
                </a:solidFill>
                <a:highlight>
                  <a:srgbClr val="FFFFFF"/>
                </a:highlight>
              </a:rPr>
              <a:t>.</a:t>
            </a:r>
          </a:p>
          <a:p>
            <a:pPr lvl="0" rtl="0">
              <a:lnSpc>
                <a:spcPct val="115000"/>
              </a:lnSpc>
              <a:spcBef>
                <a:spcPts val="1100"/>
              </a:spcBef>
              <a:spcAft>
                <a:spcPts val="1100"/>
              </a:spcAft>
              <a:buClr>
                <a:schemeClr val="dk1"/>
              </a:buClr>
              <a:buSzPct val="84615"/>
              <a:buFont typeface="Arial"/>
              <a:buNone/>
            </a:pPr>
            <a:r>
              <a:rPr lang="en" sz="1300" b="1">
                <a:solidFill>
                  <a:srgbClr val="333333"/>
                </a:solidFill>
                <a:highlight>
                  <a:srgbClr val="FFFFFF"/>
                </a:highlight>
              </a:rPr>
              <a:t>Pull</a:t>
            </a:r>
          </a:p>
          <a:p>
            <a:pPr lvl="0" rtl="0">
              <a:lnSpc>
                <a:spcPct val="143181"/>
              </a:lnSpc>
              <a:spcBef>
                <a:spcPts val="1100"/>
              </a:spcBef>
              <a:spcAft>
                <a:spcPts val="1100"/>
              </a:spcAft>
              <a:buClr>
                <a:schemeClr val="dk1"/>
              </a:buClr>
              <a:buSzPct val="100000"/>
              <a:buFont typeface="Arial"/>
              <a:buNone/>
            </a:pPr>
            <a:r>
              <a:rPr lang="en">
                <a:solidFill>
                  <a:srgbClr val="333333"/>
                </a:solidFill>
                <a:highlight>
                  <a:srgbClr val="FFFFFF"/>
                </a:highlight>
              </a:rPr>
              <a:t>Pull refers to when you are fetching </a:t>
            </a:r>
            <a:r>
              <a:rPr lang="en" i="1">
                <a:solidFill>
                  <a:srgbClr val="333333"/>
                </a:solidFill>
                <a:highlight>
                  <a:srgbClr val="FFFFFF"/>
                </a:highlight>
              </a:rPr>
              <a:t>in</a:t>
            </a:r>
            <a:r>
              <a:rPr lang="en">
                <a:solidFill>
                  <a:srgbClr val="333333"/>
                </a:solidFill>
                <a:highlight>
                  <a:srgbClr val="FFFFFF"/>
                </a:highlight>
              </a:rPr>
              <a:t> changes </a:t>
            </a:r>
            <a:r>
              <a:rPr lang="en" i="1">
                <a:solidFill>
                  <a:srgbClr val="333333"/>
                </a:solidFill>
                <a:highlight>
                  <a:srgbClr val="FFFFFF"/>
                </a:highlight>
              </a:rPr>
              <a:t>and</a:t>
            </a:r>
            <a:r>
              <a:rPr lang="en">
                <a:solidFill>
                  <a:srgbClr val="333333"/>
                </a:solidFill>
                <a:highlight>
                  <a:srgbClr val="FFFFFF"/>
                </a:highlight>
              </a:rPr>
              <a:t> merging them. For instance, if someone has edited the remote file you're both working on, you'll want to </a:t>
            </a:r>
            <a:r>
              <a:rPr lang="en" i="1">
                <a:solidFill>
                  <a:srgbClr val="333333"/>
                </a:solidFill>
                <a:highlight>
                  <a:srgbClr val="FFFFFF"/>
                </a:highlight>
              </a:rPr>
              <a:t>pull</a:t>
            </a:r>
            <a:r>
              <a:rPr lang="en">
                <a:solidFill>
                  <a:srgbClr val="333333"/>
                </a:solidFill>
                <a:highlight>
                  <a:srgbClr val="FFFFFF"/>
                </a:highlight>
              </a:rPr>
              <a:t> in those changes to your local copy so that it's up to date.</a:t>
            </a:r>
          </a:p>
          <a:p>
            <a:pPr lvl="0" rtl="0">
              <a:lnSpc>
                <a:spcPct val="115000"/>
              </a:lnSpc>
              <a:spcBef>
                <a:spcPts val="1100"/>
              </a:spcBef>
              <a:spcAft>
                <a:spcPts val="1100"/>
              </a:spcAft>
              <a:buClr>
                <a:schemeClr val="dk1"/>
              </a:buClr>
              <a:buSzPct val="84615"/>
              <a:buFont typeface="Arial"/>
              <a:buNone/>
            </a:pPr>
            <a:r>
              <a:rPr lang="en" sz="1300" b="1">
                <a:solidFill>
                  <a:srgbClr val="333333"/>
                </a:solidFill>
                <a:highlight>
                  <a:srgbClr val="FFFFFF"/>
                </a:highlight>
              </a:rPr>
              <a:t>Pull Request</a:t>
            </a:r>
          </a:p>
          <a:p>
            <a:pPr lvl="0" rtl="0">
              <a:lnSpc>
                <a:spcPct val="143181"/>
              </a:lnSpc>
              <a:spcBef>
                <a:spcPts val="1100"/>
              </a:spcBef>
              <a:spcAft>
                <a:spcPts val="1100"/>
              </a:spcAft>
              <a:buClr>
                <a:schemeClr val="dk1"/>
              </a:buClr>
              <a:buSzPct val="100000"/>
              <a:buFont typeface="Arial"/>
              <a:buNone/>
            </a:pPr>
            <a:r>
              <a:rPr lang="en">
                <a:solidFill>
                  <a:srgbClr val="333333"/>
                </a:solidFill>
                <a:highlight>
                  <a:srgbClr val="FFFFFF"/>
                </a:highlight>
              </a:rPr>
              <a:t>Pull requests are proposed changes to a repository submitted by a user and accepted or rejected by a repository's collaborators. Like issues, pull requests each have their own discussion forum. See </a:t>
            </a:r>
            <a:r>
              <a:rPr lang="en">
                <a:solidFill>
                  <a:srgbClr val="4183C4"/>
                </a:solidFill>
                <a:highlight>
                  <a:srgbClr val="FFFFFF"/>
                </a:highlight>
                <a:hlinkClick r:id="rId7"/>
              </a:rPr>
              <a:t>Using Pull Requests</a:t>
            </a:r>
            <a:r>
              <a:rPr lang="en">
                <a:solidFill>
                  <a:srgbClr val="333333"/>
                </a:solidFill>
                <a:highlight>
                  <a:srgbClr val="FFFFFF"/>
                </a:highlight>
              </a:rPr>
              <a:t>.</a:t>
            </a:r>
          </a:p>
          <a:p>
            <a:pPr lvl="0" rtl="0">
              <a:lnSpc>
                <a:spcPct val="115000"/>
              </a:lnSpc>
              <a:spcBef>
                <a:spcPts val="1100"/>
              </a:spcBef>
              <a:spcAft>
                <a:spcPts val="1100"/>
              </a:spcAft>
              <a:buClr>
                <a:schemeClr val="dk1"/>
              </a:buClr>
              <a:buSzPct val="84615"/>
              <a:buFont typeface="Arial"/>
              <a:buNone/>
            </a:pPr>
            <a:r>
              <a:rPr lang="en" sz="1300" b="1">
                <a:solidFill>
                  <a:srgbClr val="333333"/>
                </a:solidFill>
                <a:highlight>
                  <a:srgbClr val="FFFFFF"/>
                </a:highlight>
              </a:rPr>
              <a:t>Push</a:t>
            </a:r>
          </a:p>
          <a:p>
            <a:pPr lvl="0" rtl="0">
              <a:lnSpc>
                <a:spcPct val="143181"/>
              </a:lnSpc>
              <a:spcBef>
                <a:spcPts val="1100"/>
              </a:spcBef>
              <a:spcAft>
                <a:spcPts val="1100"/>
              </a:spcAft>
              <a:buClr>
                <a:schemeClr val="dk1"/>
              </a:buClr>
              <a:buSzPct val="100000"/>
              <a:buFont typeface="Arial"/>
              <a:buNone/>
            </a:pPr>
            <a:r>
              <a:rPr lang="en">
                <a:solidFill>
                  <a:srgbClr val="333333"/>
                </a:solidFill>
                <a:highlight>
                  <a:srgbClr val="FFFFFF"/>
                </a:highlight>
              </a:rPr>
              <a:t>Pushing refers to sending your committed changes to a remote repository such as GitHub.com. For instance, if you change something locally, you'd want to then </a:t>
            </a:r>
            <a:r>
              <a:rPr lang="en" i="1">
                <a:solidFill>
                  <a:srgbClr val="333333"/>
                </a:solidFill>
                <a:highlight>
                  <a:srgbClr val="FFFFFF"/>
                </a:highlight>
              </a:rPr>
              <a:t>push</a:t>
            </a:r>
            <a:r>
              <a:rPr lang="en">
                <a:solidFill>
                  <a:srgbClr val="333333"/>
                </a:solidFill>
                <a:highlight>
                  <a:srgbClr val="FFFFFF"/>
                </a:highlight>
              </a:rPr>
              <a:t> those changes so that others may access them.</a:t>
            </a:r>
          </a:p>
          <a:p>
            <a:pPr lvl="0" rtl="0">
              <a:lnSpc>
                <a:spcPct val="115000"/>
              </a:lnSpc>
              <a:spcBef>
                <a:spcPts val="1100"/>
              </a:spcBef>
              <a:spcAft>
                <a:spcPts val="1100"/>
              </a:spcAft>
              <a:buClr>
                <a:schemeClr val="dk1"/>
              </a:buClr>
              <a:buSzPct val="84615"/>
              <a:buFont typeface="Arial"/>
              <a:buNone/>
            </a:pPr>
            <a:r>
              <a:rPr lang="en" sz="1300" b="1">
                <a:solidFill>
                  <a:srgbClr val="333333"/>
                </a:solidFill>
                <a:highlight>
                  <a:srgbClr val="FFFFFF"/>
                </a:highlight>
              </a:rPr>
              <a:t>Remote</a:t>
            </a:r>
          </a:p>
          <a:p>
            <a:pPr lvl="0" rtl="0">
              <a:lnSpc>
                <a:spcPct val="143181"/>
              </a:lnSpc>
              <a:spcBef>
                <a:spcPts val="1100"/>
              </a:spcBef>
              <a:spcAft>
                <a:spcPts val="1100"/>
              </a:spcAft>
              <a:buClr>
                <a:schemeClr val="dk1"/>
              </a:buClr>
              <a:buSzPct val="100000"/>
              <a:buFont typeface="Arial"/>
              <a:buNone/>
            </a:pPr>
            <a:r>
              <a:rPr lang="en">
                <a:solidFill>
                  <a:srgbClr val="333333"/>
                </a:solidFill>
                <a:highlight>
                  <a:srgbClr val="FFFFFF"/>
                </a:highlight>
              </a:rPr>
              <a:t>This is the version of something that is hosted on a server, most likely GitHub.com. It can be connected to local clones so that changes can be synced.</a:t>
            </a:r>
          </a:p>
          <a:p>
            <a:pPr lvl="0" rtl="0">
              <a:lnSpc>
                <a:spcPct val="115000"/>
              </a:lnSpc>
              <a:spcBef>
                <a:spcPts val="1100"/>
              </a:spcBef>
              <a:spcAft>
                <a:spcPts val="1100"/>
              </a:spcAft>
              <a:buClr>
                <a:schemeClr val="dk1"/>
              </a:buClr>
              <a:buSzPct val="84615"/>
              <a:buFont typeface="Arial"/>
              <a:buNone/>
            </a:pPr>
            <a:r>
              <a:rPr lang="en" sz="1300" b="1">
                <a:solidFill>
                  <a:srgbClr val="333333"/>
                </a:solidFill>
                <a:highlight>
                  <a:srgbClr val="FFFFFF"/>
                </a:highlight>
              </a:rPr>
              <a:t>Repository</a:t>
            </a:r>
          </a:p>
          <a:p>
            <a:pPr lvl="0" rtl="0">
              <a:lnSpc>
                <a:spcPct val="143181"/>
              </a:lnSpc>
              <a:spcBef>
                <a:spcPts val="1100"/>
              </a:spcBef>
              <a:spcAft>
                <a:spcPts val="1100"/>
              </a:spcAft>
              <a:buClr>
                <a:schemeClr val="dk1"/>
              </a:buClr>
              <a:buSzPct val="100000"/>
              <a:buFont typeface="Arial"/>
              <a:buNone/>
            </a:pPr>
            <a:r>
              <a:rPr lang="en">
                <a:solidFill>
                  <a:srgbClr val="333333"/>
                </a:solidFill>
                <a:highlight>
                  <a:srgbClr val="FFFFFF"/>
                </a:highlight>
              </a:rPr>
              <a:t>A repository is the most basic element of GitHub. They're easiest to imagine as a project's folder. A repository contains all of the project files (including documentation), and stores each file's revision history. Repositories can have multiple collaborators and can be either public or private.</a:t>
            </a:r>
          </a:p>
          <a:p>
            <a:pPr lvl="0" rtl="0">
              <a:lnSpc>
                <a:spcPct val="115000"/>
              </a:lnSpc>
              <a:spcBef>
                <a:spcPts val="1100"/>
              </a:spcBef>
              <a:spcAft>
                <a:spcPts val="1100"/>
              </a:spcAft>
              <a:buClr>
                <a:schemeClr val="dk1"/>
              </a:buClr>
              <a:buSzPct val="84615"/>
              <a:buFont typeface="Arial"/>
              <a:buNone/>
            </a:pPr>
            <a:r>
              <a:rPr lang="en" sz="1300" b="1">
                <a:solidFill>
                  <a:srgbClr val="333333"/>
                </a:solidFill>
                <a:highlight>
                  <a:srgbClr val="FFFFFF"/>
                </a:highlight>
              </a:rPr>
              <a:t>SSH Key</a:t>
            </a:r>
          </a:p>
          <a:p>
            <a:pPr lvl="0" rtl="0">
              <a:lnSpc>
                <a:spcPct val="143181"/>
              </a:lnSpc>
              <a:spcBef>
                <a:spcPts val="1100"/>
              </a:spcBef>
              <a:spcAft>
                <a:spcPts val="1100"/>
              </a:spcAft>
              <a:buClr>
                <a:schemeClr val="dk1"/>
              </a:buClr>
              <a:buSzPct val="100000"/>
              <a:buFont typeface="Arial"/>
              <a:buNone/>
            </a:pPr>
            <a:r>
              <a:rPr lang="en">
                <a:solidFill>
                  <a:srgbClr val="333333"/>
                </a:solidFill>
                <a:highlight>
                  <a:srgbClr val="FFFFFF"/>
                </a:highlight>
              </a:rPr>
              <a:t>SSH keys are a way to identify yourself to an online server, using an encrypted message. It's as if your computer has its own unique password to another service. GitHub uses SSH keys to securely transfer information from GitHub.com to your computer.</a:t>
            </a:r>
          </a:p>
          <a:p>
            <a:pPr lvl="0" rtl="0">
              <a:lnSpc>
                <a:spcPct val="115000"/>
              </a:lnSpc>
              <a:spcBef>
                <a:spcPts val="1100"/>
              </a:spcBef>
              <a:spcAft>
                <a:spcPts val="1100"/>
              </a:spcAft>
              <a:buClr>
                <a:schemeClr val="dk1"/>
              </a:buClr>
              <a:buSzPct val="84615"/>
              <a:buFont typeface="Arial"/>
              <a:buNone/>
            </a:pPr>
            <a:r>
              <a:rPr lang="en" sz="1300" b="1">
                <a:solidFill>
                  <a:srgbClr val="333333"/>
                </a:solidFill>
                <a:highlight>
                  <a:srgbClr val="FFFFFF"/>
                </a:highlight>
              </a:rPr>
              <a:t>Upstream</a:t>
            </a:r>
          </a:p>
          <a:p>
            <a:pPr lvl="0" rtl="0">
              <a:lnSpc>
                <a:spcPct val="143181"/>
              </a:lnSpc>
              <a:spcBef>
                <a:spcPts val="1100"/>
              </a:spcBef>
              <a:spcAft>
                <a:spcPts val="1100"/>
              </a:spcAft>
              <a:buClr>
                <a:schemeClr val="dk1"/>
              </a:buClr>
              <a:buSzPct val="100000"/>
              <a:buFont typeface="Arial"/>
              <a:buNone/>
            </a:pPr>
            <a:r>
              <a:rPr lang="en">
                <a:solidFill>
                  <a:srgbClr val="333333"/>
                </a:solidFill>
                <a:highlight>
                  <a:srgbClr val="FFFFFF"/>
                </a:highlight>
              </a:rPr>
              <a:t>When talking about a branch or a fork, the primary branch on the original repository is often referred to as the "upstream", since that is the main place that other changes will come in from. The branch/fork you are working on is then called the "downstream".</a:t>
            </a:r>
          </a:p>
          <a:p>
            <a:pPr lvl="0" rtl="0">
              <a:lnSpc>
                <a:spcPct val="115000"/>
              </a:lnSpc>
              <a:spcBef>
                <a:spcPts val="1100"/>
              </a:spcBef>
              <a:spcAft>
                <a:spcPts val="1100"/>
              </a:spcAft>
              <a:buClr>
                <a:schemeClr val="dk1"/>
              </a:buClr>
              <a:buSzPct val="84615"/>
              <a:buFont typeface="Arial"/>
              <a:buNone/>
            </a:pPr>
            <a:r>
              <a:rPr lang="en" sz="1300" b="1">
                <a:solidFill>
                  <a:srgbClr val="333333"/>
                </a:solidFill>
                <a:highlight>
                  <a:srgbClr val="FFFFFF"/>
                </a:highlight>
              </a:rPr>
              <a:t>User</a:t>
            </a:r>
          </a:p>
          <a:p>
            <a:pPr lvl="0" rtl="0">
              <a:lnSpc>
                <a:spcPct val="143181"/>
              </a:lnSpc>
              <a:spcBef>
                <a:spcPts val="1100"/>
              </a:spcBef>
              <a:spcAft>
                <a:spcPts val="1100"/>
              </a:spcAft>
              <a:buClr>
                <a:schemeClr val="dk1"/>
              </a:buClr>
              <a:buSzPct val="100000"/>
              <a:buFont typeface="Arial"/>
              <a:buNone/>
            </a:pPr>
            <a:r>
              <a:rPr lang="en">
                <a:solidFill>
                  <a:srgbClr val="333333"/>
                </a:solidFill>
                <a:highlight>
                  <a:srgbClr val="FFFFFF"/>
                </a:highlight>
              </a:rPr>
              <a:t>Users are personal GitHub accounts. Each user has a personal profile, and can own multiple repositories, public or private. They can create or be invited to join organizations or collaborate on another user's repository.</a:t>
            </a:r>
          </a:p>
          <a:p>
            <a:pPr lvl="0" rtl="0">
              <a:spcBef>
                <a:spcPts val="0"/>
              </a:spcBef>
              <a:buClr>
                <a:schemeClr val="dk1"/>
              </a:buClr>
              <a:buSzPct val="100000"/>
              <a:buFont typeface="Arial"/>
              <a:buNone/>
            </a:pPr>
            <a:endParaRPr>
              <a:solidFill>
                <a:schemeClr val="dk1"/>
              </a:solidFill>
            </a:endParaRPr>
          </a:p>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9" name="Shape 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7" name="Shape 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u="sng">
                <a:solidFill>
                  <a:schemeClr val="hlink"/>
                </a:solidFill>
                <a:hlinkClick r:id="rId3"/>
              </a:rPr>
              <a:t>https://www.atlassian.com/git/tutorials/comparing-workflows/gitflow-workflow</a:t>
            </a:r>
          </a:p>
          <a:p>
            <a:pPr lvl="0" rtl="0">
              <a:spcBef>
                <a:spcPts val="0"/>
              </a:spcBef>
              <a:buNone/>
            </a:pPr>
            <a:r>
              <a:rPr lang="en"/>
              <a:t>master: deployable code</a:t>
            </a:r>
          </a:p>
          <a:p>
            <a:pPr lvl="0" rtl="0">
              <a:spcBef>
                <a:spcPts val="0"/>
              </a:spcBef>
              <a:buNone/>
            </a:pPr>
            <a:r>
              <a:rPr lang="en"/>
              <a:t>develop: working “stable” code</a:t>
            </a:r>
          </a:p>
          <a:p>
            <a:pPr lvl="0">
              <a:spcBef>
                <a:spcPts val="0"/>
              </a:spcBef>
              <a:buNone/>
            </a:pPr>
            <a:r>
              <a:rPr lang="en"/>
              <a:t>topic: features or actions of work</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solidFill>
                  <a:srgbClr val="4E443C"/>
                </a:solidFill>
                <a:highlight>
                  <a:srgbClr val="FCFCFA"/>
                </a:highlight>
                <a:latin typeface="Georgia"/>
                <a:ea typeface="Georgia"/>
                <a:cs typeface="Georgia"/>
                <a:sym typeface="Georgia"/>
              </a:rPr>
              <a:t>Consider an example of doing some work (on </a:t>
            </a:r>
            <a:r>
              <a:rPr lang="en">
                <a:solidFill>
                  <a:srgbClr val="F14E32"/>
                </a:solidFill>
                <a:highlight>
                  <a:srgbClr val="FFFFFF"/>
                </a:highlight>
              </a:rPr>
              <a:t>master</a:t>
            </a:r>
            <a:r>
              <a:rPr lang="en">
                <a:solidFill>
                  <a:srgbClr val="4E443C"/>
                </a:solidFill>
                <a:highlight>
                  <a:srgbClr val="FCFCFA"/>
                </a:highlight>
                <a:latin typeface="Georgia"/>
                <a:ea typeface="Georgia"/>
                <a:cs typeface="Georgia"/>
                <a:sym typeface="Georgia"/>
              </a:rPr>
              <a:t>), branching off for an issue (</a:t>
            </a:r>
            <a:r>
              <a:rPr lang="en">
                <a:solidFill>
                  <a:srgbClr val="F14E32"/>
                </a:solidFill>
                <a:highlight>
                  <a:srgbClr val="FFFFFF"/>
                </a:highlight>
              </a:rPr>
              <a:t>iss91</a:t>
            </a:r>
            <a:r>
              <a:rPr lang="en">
                <a:solidFill>
                  <a:srgbClr val="4E443C"/>
                </a:solidFill>
                <a:highlight>
                  <a:srgbClr val="FCFCFA"/>
                </a:highlight>
                <a:latin typeface="Georgia"/>
                <a:ea typeface="Georgia"/>
                <a:cs typeface="Georgia"/>
                <a:sym typeface="Georgia"/>
              </a:rPr>
              <a:t>), working on it for a bit, branching off the second branch to try another way of handling the same thing (</a:t>
            </a:r>
            <a:r>
              <a:rPr lang="en">
                <a:solidFill>
                  <a:srgbClr val="F14E32"/>
                </a:solidFill>
                <a:highlight>
                  <a:srgbClr val="FFFFFF"/>
                </a:highlight>
              </a:rPr>
              <a:t>iss91v2</a:t>
            </a:r>
            <a:r>
              <a:rPr lang="en">
                <a:solidFill>
                  <a:srgbClr val="4E443C"/>
                </a:solidFill>
                <a:highlight>
                  <a:srgbClr val="FCFCFA"/>
                </a:highlight>
                <a:latin typeface="Georgia"/>
                <a:ea typeface="Georgia"/>
                <a:cs typeface="Georgia"/>
                <a:sym typeface="Georgia"/>
              </a:rPr>
              <a:t>), going back to your master branch and working there for a while, and then branching off there to do some work that you’re not sure is a good idea (</a:t>
            </a:r>
            <a:r>
              <a:rPr lang="en">
                <a:solidFill>
                  <a:srgbClr val="F14E32"/>
                </a:solidFill>
                <a:highlight>
                  <a:srgbClr val="FFFFFF"/>
                </a:highlight>
              </a:rPr>
              <a:t>dumbidea</a:t>
            </a:r>
            <a:r>
              <a:rPr lang="en">
                <a:solidFill>
                  <a:srgbClr val="4E443C"/>
                </a:solidFill>
                <a:highlight>
                  <a:srgbClr val="FCFCFA"/>
                </a:highlight>
                <a:latin typeface="Georgia"/>
                <a:ea typeface="Georgia"/>
                <a:cs typeface="Georgia"/>
                <a:sym typeface="Georgia"/>
              </a:rPr>
              <a:t> branch). Your commit history will look something like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685800" y="1583342"/>
            <a:ext cx="7772400" cy="1159856"/>
          </a:xfrm>
          <a:prstGeom prst="rect">
            <a:avLst/>
          </a:prstGeom>
        </p:spPr>
        <p:txBody>
          <a:bodyPr lIns="91425" tIns="91425" rIns="91425" bIns="91425" anchor="b" anchorCtr="0"/>
          <a:lstStyle>
            <a:lvl1pPr lvl="0" algn="ctr">
              <a:spcBef>
                <a:spcPts val="0"/>
              </a:spcBef>
              <a:buSzPct val="100000"/>
              <a:buFont typeface="Just Me Again Down Here"/>
              <a:defRPr sz="7200">
                <a:latin typeface="Just Me Again Down Here"/>
                <a:ea typeface="Just Me Again Down Here"/>
                <a:cs typeface="Just Me Again Down Here"/>
                <a:sym typeface="Just Me Again Down Here"/>
              </a:defRPr>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
        <p:nvSpPr>
          <p:cNvPr id="11" name="Shape 11"/>
          <p:cNvSpPr txBox="1">
            <a:spLocks noGrp="1"/>
          </p:cNvSpPr>
          <p:nvPr>
            <p:ph type="subTitle" idx="1"/>
          </p:nvPr>
        </p:nvSpPr>
        <p:spPr>
          <a:xfrm>
            <a:off x="685800" y="2840053"/>
            <a:ext cx="7772400" cy="784737"/>
          </a:xfrm>
          <a:prstGeom prst="rect">
            <a:avLst/>
          </a:prstGeom>
        </p:spPr>
        <p:txBody>
          <a:bodyPr lIns="91425" tIns="91425" rIns="91425" bIns="91425" anchor="t" anchorCtr="0"/>
          <a:lstStyle>
            <a:lvl1pPr lvl="0" algn="ctr">
              <a:spcBef>
                <a:spcPts val="0"/>
              </a:spcBef>
              <a:buClr>
                <a:schemeClr val="dk2"/>
              </a:buClr>
              <a:buFont typeface="Ubuntu"/>
              <a:buNone/>
              <a:defRPr>
                <a:solidFill>
                  <a:schemeClr val="dk2"/>
                </a:solidFill>
                <a:latin typeface="Ubuntu"/>
                <a:ea typeface="Ubuntu"/>
                <a:cs typeface="Ubuntu"/>
                <a:sym typeface="Ubuntu"/>
              </a:defRPr>
            </a:lvl1pPr>
            <a:lvl2pPr lvl="1" algn="ctr">
              <a:spcBef>
                <a:spcPts val="0"/>
              </a:spcBef>
              <a:buClr>
                <a:schemeClr val="dk2"/>
              </a:buClr>
              <a:buSzPct val="100000"/>
              <a:buNone/>
              <a:defRPr sz="3000">
                <a:solidFill>
                  <a:schemeClr val="dk2"/>
                </a:solidFill>
              </a:defRPr>
            </a:lvl2pPr>
            <a:lvl3pPr lvl="2" algn="ctr">
              <a:spcBef>
                <a:spcPts val="0"/>
              </a:spcBef>
              <a:buClr>
                <a:schemeClr val="dk2"/>
              </a:buClr>
              <a:buSzPct val="100000"/>
              <a:buNone/>
              <a:defRPr sz="3000">
                <a:solidFill>
                  <a:schemeClr val="dk2"/>
                </a:solidFill>
              </a:defRPr>
            </a:lvl3pPr>
            <a:lvl4pPr lvl="3" algn="ctr">
              <a:spcBef>
                <a:spcPts val="0"/>
              </a:spcBef>
              <a:buClr>
                <a:schemeClr val="dk2"/>
              </a:buClr>
              <a:buSzPct val="100000"/>
              <a:buNone/>
              <a:defRPr sz="3000">
                <a:solidFill>
                  <a:schemeClr val="dk2"/>
                </a:solidFill>
              </a:defRPr>
            </a:lvl4pPr>
            <a:lvl5pPr lvl="4" algn="ctr">
              <a:spcBef>
                <a:spcPts val="0"/>
              </a:spcBef>
              <a:buClr>
                <a:schemeClr val="dk2"/>
              </a:buClr>
              <a:buSzPct val="100000"/>
              <a:buNone/>
              <a:defRPr sz="3000">
                <a:solidFill>
                  <a:schemeClr val="dk2"/>
                </a:solidFill>
              </a:defRPr>
            </a:lvl5pPr>
            <a:lvl6pPr lvl="5" algn="ctr">
              <a:spcBef>
                <a:spcPts val="0"/>
              </a:spcBef>
              <a:buClr>
                <a:schemeClr val="dk2"/>
              </a:buClr>
              <a:buSzPct val="100000"/>
              <a:buNone/>
              <a:defRPr sz="3000">
                <a:solidFill>
                  <a:schemeClr val="dk2"/>
                </a:solidFill>
              </a:defRPr>
            </a:lvl6pPr>
            <a:lvl7pPr lvl="6" algn="ctr">
              <a:spcBef>
                <a:spcPts val="0"/>
              </a:spcBef>
              <a:buClr>
                <a:schemeClr val="dk2"/>
              </a:buClr>
              <a:buSzPct val="100000"/>
              <a:buNone/>
              <a:defRPr sz="3000">
                <a:solidFill>
                  <a:schemeClr val="dk2"/>
                </a:solidFill>
              </a:defRPr>
            </a:lvl7pPr>
            <a:lvl8pPr lvl="7" algn="ctr">
              <a:spcBef>
                <a:spcPts val="0"/>
              </a:spcBef>
              <a:buClr>
                <a:schemeClr val="dk2"/>
              </a:buClr>
              <a:buSzPct val="100000"/>
              <a:buNone/>
              <a:defRPr sz="3000">
                <a:solidFill>
                  <a:schemeClr val="dk2"/>
                </a:solidFill>
              </a:defRPr>
            </a:lvl8pPr>
            <a:lvl9pPr lvl="8" algn="ctr">
              <a:spcBef>
                <a:spcPts val="0"/>
              </a:spcBef>
              <a:buClr>
                <a:schemeClr val="dk2"/>
              </a:buClr>
              <a:buSzPct val="100000"/>
              <a:buNone/>
              <a:defRPr sz="3000">
                <a:solidFill>
                  <a:schemeClr val="dk2"/>
                </a:solidFill>
              </a:defRPr>
            </a:lvl9pPr>
          </a:lstStyle>
          <a:p>
            <a:endParaRPr/>
          </a:p>
        </p:txBody>
      </p:sp>
      <p:sp>
        <p:nvSpPr>
          <p:cNvPr id="12" name="Shape 12"/>
          <p:cNvSpPr txBox="1">
            <a:spLocks noGrp="1"/>
          </p:cNvSpPr>
          <p:nvPr>
            <p:ph type="sldNum" idx="12"/>
          </p:nvPr>
        </p:nvSpPr>
        <p:spPr>
          <a:xfrm>
            <a:off x="8556791" y="4749850"/>
            <a:ext cx="548699" cy="393524"/>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457200" y="205978"/>
            <a:ext cx="8229600" cy="857400"/>
          </a:xfrm>
          <a:prstGeom prst="rect">
            <a:avLst/>
          </a:prstGeom>
        </p:spPr>
        <p:txBody>
          <a:bodyPr lIns="91425" tIns="91425" rIns="91425" bIns="91425" anchor="b" anchorCtr="0"/>
          <a:lstStyle>
            <a:lvl1pPr lvl="0" rtl="0">
              <a:spcBef>
                <a:spcPts val="0"/>
              </a:spcBef>
              <a:buSzPct val="100000"/>
              <a:buFont typeface="Just Me Again Down Here"/>
              <a:defRPr sz="4800">
                <a:latin typeface="Just Me Again Down Here"/>
                <a:ea typeface="Just Me Again Down Here"/>
                <a:cs typeface="Just Me Again Down Here"/>
                <a:sym typeface="Just Me Again Down Here"/>
              </a:defRPr>
            </a:lvl1pPr>
            <a:lvl2pPr lvl="1" rtl="0">
              <a:spcBef>
                <a:spcPts val="0"/>
              </a:spcBef>
              <a:buSzPct val="100000"/>
              <a:buFont typeface="Just Me Again Down Here"/>
              <a:defRPr sz="4800">
                <a:latin typeface="Just Me Again Down Here"/>
                <a:ea typeface="Just Me Again Down Here"/>
                <a:cs typeface="Just Me Again Down Here"/>
                <a:sym typeface="Just Me Again Down Here"/>
              </a:defRPr>
            </a:lvl2pPr>
            <a:lvl3pPr lvl="2" rtl="0">
              <a:spcBef>
                <a:spcPts val="0"/>
              </a:spcBef>
              <a:buSzPct val="100000"/>
              <a:buFont typeface="Just Me Again Down Here"/>
              <a:defRPr sz="4800">
                <a:latin typeface="Just Me Again Down Here"/>
                <a:ea typeface="Just Me Again Down Here"/>
                <a:cs typeface="Just Me Again Down Here"/>
                <a:sym typeface="Just Me Again Down Here"/>
              </a:defRPr>
            </a:lvl3pPr>
            <a:lvl4pPr lvl="3" rtl="0">
              <a:spcBef>
                <a:spcPts val="0"/>
              </a:spcBef>
              <a:buSzPct val="100000"/>
              <a:buFont typeface="Just Me Again Down Here"/>
              <a:defRPr sz="4800">
                <a:latin typeface="Just Me Again Down Here"/>
                <a:ea typeface="Just Me Again Down Here"/>
                <a:cs typeface="Just Me Again Down Here"/>
                <a:sym typeface="Just Me Again Down Here"/>
              </a:defRPr>
            </a:lvl4pPr>
            <a:lvl5pPr lvl="4" rtl="0">
              <a:spcBef>
                <a:spcPts val="0"/>
              </a:spcBef>
              <a:buSzPct val="100000"/>
              <a:buFont typeface="Just Me Again Down Here"/>
              <a:defRPr sz="4800">
                <a:latin typeface="Just Me Again Down Here"/>
                <a:ea typeface="Just Me Again Down Here"/>
                <a:cs typeface="Just Me Again Down Here"/>
                <a:sym typeface="Just Me Again Down Here"/>
              </a:defRPr>
            </a:lvl5pPr>
            <a:lvl6pPr lvl="5" rtl="0">
              <a:spcBef>
                <a:spcPts val="0"/>
              </a:spcBef>
              <a:buSzPct val="100000"/>
              <a:buFont typeface="Just Me Again Down Here"/>
              <a:defRPr sz="4800">
                <a:latin typeface="Just Me Again Down Here"/>
                <a:ea typeface="Just Me Again Down Here"/>
                <a:cs typeface="Just Me Again Down Here"/>
                <a:sym typeface="Just Me Again Down Here"/>
              </a:defRPr>
            </a:lvl6pPr>
            <a:lvl7pPr lvl="6" rtl="0">
              <a:spcBef>
                <a:spcPts val="0"/>
              </a:spcBef>
              <a:buSzPct val="100000"/>
              <a:buFont typeface="Just Me Again Down Here"/>
              <a:defRPr sz="4800">
                <a:latin typeface="Just Me Again Down Here"/>
                <a:ea typeface="Just Me Again Down Here"/>
                <a:cs typeface="Just Me Again Down Here"/>
                <a:sym typeface="Just Me Again Down Here"/>
              </a:defRPr>
            </a:lvl7pPr>
            <a:lvl8pPr lvl="7" rtl="0">
              <a:spcBef>
                <a:spcPts val="0"/>
              </a:spcBef>
              <a:buSzPct val="100000"/>
              <a:buFont typeface="Just Me Again Down Here"/>
              <a:defRPr sz="4800">
                <a:latin typeface="Just Me Again Down Here"/>
                <a:ea typeface="Just Me Again Down Here"/>
                <a:cs typeface="Just Me Again Down Here"/>
                <a:sym typeface="Just Me Again Down Here"/>
              </a:defRPr>
            </a:lvl8pPr>
            <a:lvl9pPr lvl="8" rtl="0">
              <a:spcBef>
                <a:spcPts val="0"/>
              </a:spcBef>
              <a:buSzPct val="100000"/>
              <a:buFont typeface="Just Me Again Down Here"/>
              <a:defRPr sz="4800">
                <a:latin typeface="Just Me Again Down Here"/>
                <a:ea typeface="Just Me Again Down Here"/>
                <a:cs typeface="Just Me Again Down Here"/>
                <a:sym typeface="Just Me Again Down Here"/>
              </a:defRPr>
            </a:lvl9pPr>
          </a:lstStyle>
          <a:p>
            <a:endParaRPr/>
          </a:p>
        </p:txBody>
      </p:sp>
      <p:sp>
        <p:nvSpPr>
          <p:cNvPr id="130" name="Shape 130"/>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aption">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457200" y="4406309"/>
            <a:ext cx="8229600" cy="519599"/>
          </a:xfrm>
          <a:prstGeom prst="rect">
            <a:avLst/>
          </a:prstGeom>
        </p:spPr>
        <p:txBody>
          <a:bodyPr lIns="91425" tIns="91425" rIns="91425" bIns="91425" anchor="t" anchorCtr="0"/>
          <a:lstStyle>
            <a:lvl1pPr lvl="0" algn="ctr" rtl="0">
              <a:spcBef>
                <a:spcPts val="360"/>
              </a:spcBef>
              <a:buSzPct val="100000"/>
              <a:buFont typeface="Ubuntu"/>
              <a:buNone/>
              <a:defRPr sz="1800">
                <a:latin typeface="Ubuntu"/>
                <a:ea typeface="Ubuntu"/>
                <a:cs typeface="Ubuntu"/>
                <a:sym typeface="Ubuntu"/>
              </a:defRPr>
            </a:lvl1pPr>
          </a:lstStyle>
          <a:p>
            <a:endParaRPr/>
          </a:p>
        </p:txBody>
      </p:sp>
      <p:sp>
        <p:nvSpPr>
          <p:cNvPr id="133" name="Shape 133"/>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34"/>
        <p:cNvGrpSpPr/>
        <p:nvPr/>
      </p:nvGrpSpPr>
      <p:grpSpPr>
        <a:xfrm>
          <a:off x="0" y="0"/>
          <a:ext cx="0" cy="0"/>
          <a:chOff x="0" y="0"/>
          <a:chExt cx="0" cy="0"/>
        </a:xfrm>
      </p:grpSpPr>
      <p:sp>
        <p:nvSpPr>
          <p:cNvPr id="135" name="Shape 135"/>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88050" y="282175"/>
            <a:ext cx="8598900" cy="857400"/>
          </a:xfrm>
          <a:prstGeom prst="rect">
            <a:avLst/>
          </a:prstGeom>
        </p:spPr>
        <p:txBody>
          <a:bodyPr lIns="91425" tIns="91425" rIns="91425" bIns="91425" anchor="b" anchorCtr="0"/>
          <a:lstStyle>
            <a:lvl1pPr lvl="0">
              <a:spcBef>
                <a:spcPts val="0"/>
              </a:spcBef>
              <a:buClr>
                <a:srgbClr val="666666"/>
              </a:buClr>
              <a:buSzPct val="100000"/>
              <a:buFont typeface="Just Me Again Down Here"/>
              <a:defRPr sz="7200" b="0">
                <a:solidFill>
                  <a:srgbClr val="666666"/>
                </a:solidFill>
                <a:latin typeface="Just Me Again Down Here"/>
                <a:ea typeface="Just Me Again Down Here"/>
                <a:cs typeface="Just Me Again Down Here"/>
                <a:sym typeface="Just Me Again Down Here"/>
              </a:defRPr>
            </a:lvl1pPr>
            <a:lvl2pPr lvl="1">
              <a:spcBef>
                <a:spcPts val="0"/>
              </a:spcBef>
              <a:buClr>
                <a:srgbClr val="666666"/>
              </a:buClr>
              <a:defRPr>
                <a:solidFill>
                  <a:srgbClr val="666666"/>
                </a:solidFill>
              </a:defRPr>
            </a:lvl2pPr>
            <a:lvl3pPr lvl="2">
              <a:spcBef>
                <a:spcPts val="0"/>
              </a:spcBef>
              <a:buClr>
                <a:srgbClr val="666666"/>
              </a:buClr>
              <a:defRPr>
                <a:solidFill>
                  <a:srgbClr val="666666"/>
                </a:solidFill>
              </a:defRPr>
            </a:lvl3pPr>
            <a:lvl4pPr lvl="3">
              <a:spcBef>
                <a:spcPts val="0"/>
              </a:spcBef>
              <a:buClr>
                <a:srgbClr val="666666"/>
              </a:buClr>
              <a:defRPr>
                <a:solidFill>
                  <a:srgbClr val="666666"/>
                </a:solidFill>
              </a:defRPr>
            </a:lvl4pPr>
            <a:lvl5pPr lvl="4">
              <a:spcBef>
                <a:spcPts val="0"/>
              </a:spcBef>
              <a:buClr>
                <a:srgbClr val="666666"/>
              </a:buClr>
              <a:defRPr>
                <a:solidFill>
                  <a:srgbClr val="666666"/>
                </a:solidFill>
              </a:defRPr>
            </a:lvl5pPr>
            <a:lvl6pPr lvl="5">
              <a:spcBef>
                <a:spcPts val="0"/>
              </a:spcBef>
              <a:buClr>
                <a:srgbClr val="666666"/>
              </a:buClr>
              <a:defRPr>
                <a:solidFill>
                  <a:srgbClr val="666666"/>
                </a:solidFill>
              </a:defRPr>
            </a:lvl6pPr>
            <a:lvl7pPr lvl="6">
              <a:spcBef>
                <a:spcPts val="0"/>
              </a:spcBef>
              <a:buClr>
                <a:srgbClr val="666666"/>
              </a:buClr>
              <a:defRPr>
                <a:solidFill>
                  <a:srgbClr val="666666"/>
                </a:solidFill>
              </a:defRPr>
            </a:lvl7pPr>
            <a:lvl8pPr lvl="7">
              <a:spcBef>
                <a:spcPts val="0"/>
              </a:spcBef>
              <a:buClr>
                <a:srgbClr val="666666"/>
              </a:buClr>
              <a:defRPr>
                <a:solidFill>
                  <a:srgbClr val="666666"/>
                </a:solidFill>
              </a:defRPr>
            </a:lvl8pPr>
            <a:lvl9pPr lvl="8">
              <a:spcBef>
                <a:spcPts val="0"/>
              </a:spcBef>
              <a:buClr>
                <a:srgbClr val="666666"/>
              </a:buClr>
              <a:defRPr>
                <a:solidFill>
                  <a:srgbClr val="666666"/>
                </a:solidFill>
              </a:defRPr>
            </a:lvl9pPr>
          </a:lstStyle>
          <a:p>
            <a:endParaRPr/>
          </a:p>
        </p:txBody>
      </p:sp>
      <p:sp>
        <p:nvSpPr>
          <p:cNvPr id="15" name="Shape 15"/>
          <p:cNvSpPr txBox="1">
            <a:spLocks noGrp="1"/>
          </p:cNvSpPr>
          <p:nvPr>
            <p:ph type="body" idx="1"/>
          </p:nvPr>
        </p:nvSpPr>
        <p:spPr>
          <a:xfrm>
            <a:off x="457200" y="1123950"/>
            <a:ext cx="8229600" cy="3725699"/>
          </a:xfrm>
          <a:prstGeom prst="rect">
            <a:avLst/>
          </a:prstGeom>
        </p:spPr>
        <p:txBody>
          <a:bodyPr lIns="91425" tIns="91425" rIns="91425" bIns="91425" anchor="t" anchorCtr="0"/>
          <a:lstStyle>
            <a:lvl1pPr lvl="0">
              <a:spcBef>
                <a:spcPts val="0"/>
              </a:spcBef>
              <a:buFont typeface="Ubuntu"/>
              <a:buChar char="❖"/>
              <a:defRPr>
                <a:latin typeface="Ubuntu"/>
                <a:ea typeface="Ubuntu"/>
                <a:cs typeface="Ubuntu"/>
                <a:sym typeface="Ubuntu"/>
              </a:defRPr>
            </a:lvl1pPr>
            <a:lvl2pPr lvl="1">
              <a:spcBef>
                <a:spcPts val="0"/>
              </a:spcBef>
              <a:buFont typeface="Ubuntu"/>
              <a:buChar char="➢"/>
              <a:defRPr>
                <a:latin typeface="Ubuntu"/>
                <a:ea typeface="Ubuntu"/>
                <a:cs typeface="Ubuntu"/>
                <a:sym typeface="Ubuntu"/>
              </a:defRPr>
            </a:lvl2pPr>
            <a:lvl3pPr lvl="2">
              <a:spcBef>
                <a:spcPts val="0"/>
              </a:spcBef>
              <a:buFont typeface="Ubuntu"/>
              <a:buChar char="■"/>
              <a:defRPr>
                <a:latin typeface="Ubuntu"/>
                <a:ea typeface="Ubuntu"/>
                <a:cs typeface="Ubuntu"/>
                <a:sym typeface="Ubuntu"/>
              </a:defRPr>
            </a:lvl3pPr>
            <a:lvl4pPr lvl="3">
              <a:spcBef>
                <a:spcPts val="0"/>
              </a:spcBef>
              <a:buFont typeface="Ubuntu"/>
              <a:buChar char="●"/>
              <a:defRPr>
                <a:latin typeface="Ubuntu"/>
                <a:ea typeface="Ubuntu"/>
                <a:cs typeface="Ubuntu"/>
                <a:sym typeface="Ubuntu"/>
              </a:defRPr>
            </a:lvl4pPr>
            <a:lvl5pPr lvl="4">
              <a:spcBef>
                <a:spcPts val="0"/>
              </a:spcBef>
              <a:buFont typeface="Ubuntu"/>
              <a:buChar char="◆"/>
              <a:defRPr>
                <a:latin typeface="Ubuntu"/>
                <a:ea typeface="Ubuntu"/>
                <a:cs typeface="Ubuntu"/>
                <a:sym typeface="Ubuntu"/>
              </a:defRPr>
            </a:lvl5pPr>
            <a:lvl6pPr lvl="5">
              <a:spcBef>
                <a:spcPts val="0"/>
              </a:spcBef>
              <a:buFont typeface="Ubuntu"/>
              <a:buChar char="➢"/>
              <a:defRPr>
                <a:latin typeface="Ubuntu"/>
                <a:ea typeface="Ubuntu"/>
                <a:cs typeface="Ubuntu"/>
                <a:sym typeface="Ubuntu"/>
              </a:defRPr>
            </a:lvl6pPr>
            <a:lvl7pPr lvl="6">
              <a:spcBef>
                <a:spcPts val="0"/>
              </a:spcBef>
              <a:buFont typeface="Ubuntu"/>
              <a:buChar char="■"/>
              <a:defRPr>
                <a:latin typeface="Ubuntu"/>
                <a:ea typeface="Ubuntu"/>
                <a:cs typeface="Ubuntu"/>
                <a:sym typeface="Ubuntu"/>
              </a:defRPr>
            </a:lvl7pPr>
            <a:lvl8pPr lvl="7">
              <a:spcBef>
                <a:spcPts val="0"/>
              </a:spcBef>
              <a:buFont typeface="Ubuntu"/>
              <a:buChar char="●"/>
              <a:defRPr>
                <a:latin typeface="Ubuntu"/>
                <a:ea typeface="Ubuntu"/>
                <a:cs typeface="Ubuntu"/>
                <a:sym typeface="Ubuntu"/>
              </a:defRPr>
            </a:lvl8pPr>
            <a:lvl9pPr lvl="8">
              <a:spcBef>
                <a:spcPts val="0"/>
              </a:spcBef>
              <a:buFont typeface="Ubuntu"/>
              <a:buChar char="◆"/>
              <a:defRPr>
                <a:latin typeface="Ubuntu"/>
                <a:ea typeface="Ubuntu"/>
                <a:cs typeface="Ubuntu"/>
                <a:sym typeface="Ubuntu"/>
              </a:defRPr>
            </a:lvl9pPr>
          </a:lstStyle>
          <a:p>
            <a:endParaRPr/>
          </a:p>
        </p:txBody>
      </p:sp>
      <p:sp>
        <p:nvSpPr>
          <p:cNvPr id="16" name="Shape 16"/>
          <p:cNvSpPr txBox="1">
            <a:spLocks noGrp="1"/>
          </p:cNvSpPr>
          <p:nvPr>
            <p:ph type="sldNum" idx="12"/>
          </p:nvPr>
        </p:nvSpPr>
        <p:spPr>
          <a:xfrm>
            <a:off x="8556791" y="4749850"/>
            <a:ext cx="548699" cy="393524"/>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pic>
        <p:nvPicPr>
          <p:cNvPr id="17" name="Shape 17"/>
          <p:cNvPicPr preferRelativeResize="0"/>
          <p:nvPr/>
        </p:nvPicPr>
        <p:blipFill rotWithShape="1">
          <a:blip r:embed="rId2">
            <a:alphaModFix/>
          </a:blip>
          <a:srcRect l="7165" t="25683" r="6613" b="24349"/>
          <a:stretch/>
        </p:blipFill>
        <p:spPr>
          <a:xfrm>
            <a:off x="7258975" y="4482075"/>
            <a:ext cx="1885025" cy="6613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457200" y="205978"/>
            <a:ext cx="8229600" cy="857250"/>
          </a:xfrm>
          <a:prstGeom prst="rect">
            <a:avLst/>
          </a:prstGeom>
        </p:spPr>
        <p:txBody>
          <a:bodyPr lIns="91425" tIns="91425" rIns="91425" bIns="91425" anchor="b" anchorCtr="0"/>
          <a:lstStyle>
            <a:lvl1pPr lvl="0">
              <a:spcBef>
                <a:spcPts val="0"/>
              </a:spcBef>
              <a:buSzPct val="100000"/>
              <a:buFont typeface="Just Me Again Down Here"/>
              <a:defRPr sz="4800">
                <a:latin typeface="Just Me Again Down Here"/>
                <a:ea typeface="Just Me Again Down Here"/>
                <a:cs typeface="Just Me Again Down Here"/>
                <a:sym typeface="Just Me Again Down Here"/>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0" name="Shape 20"/>
          <p:cNvSpPr txBox="1">
            <a:spLocks noGrp="1"/>
          </p:cNvSpPr>
          <p:nvPr>
            <p:ph type="body" idx="1"/>
          </p:nvPr>
        </p:nvSpPr>
        <p:spPr>
          <a:xfrm>
            <a:off x="457200" y="1200150"/>
            <a:ext cx="3994525" cy="3725680"/>
          </a:xfrm>
          <a:prstGeom prst="rect">
            <a:avLst/>
          </a:prstGeom>
        </p:spPr>
        <p:txBody>
          <a:bodyPr lIns="91425" tIns="91425" rIns="91425" bIns="91425" anchor="t" anchorCtr="0"/>
          <a:lstStyle>
            <a:lvl1pPr lvl="0">
              <a:spcBef>
                <a:spcPts val="0"/>
              </a:spcBef>
              <a:buFont typeface="Ubuntu"/>
              <a:buChar char="❖"/>
              <a:defRPr>
                <a:latin typeface="Ubuntu"/>
                <a:ea typeface="Ubuntu"/>
                <a:cs typeface="Ubuntu"/>
                <a:sym typeface="Ubuntu"/>
              </a:defRPr>
            </a:lvl1pPr>
            <a:lvl2pPr lvl="1">
              <a:spcBef>
                <a:spcPts val="0"/>
              </a:spcBef>
              <a:buFont typeface="Ubuntu"/>
              <a:buChar char="➢"/>
              <a:defRPr>
                <a:latin typeface="Ubuntu"/>
                <a:ea typeface="Ubuntu"/>
                <a:cs typeface="Ubuntu"/>
                <a:sym typeface="Ubuntu"/>
              </a:defRPr>
            </a:lvl2pPr>
            <a:lvl3pPr lvl="2">
              <a:spcBef>
                <a:spcPts val="0"/>
              </a:spcBef>
              <a:buFont typeface="Ubuntu"/>
              <a:buChar char="■"/>
              <a:defRPr>
                <a:latin typeface="Ubuntu"/>
                <a:ea typeface="Ubuntu"/>
                <a:cs typeface="Ubuntu"/>
                <a:sym typeface="Ubuntu"/>
              </a:defRPr>
            </a:lvl3pPr>
            <a:lvl4pPr lvl="3">
              <a:spcBef>
                <a:spcPts val="0"/>
              </a:spcBef>
              <a:buFont typeface="Ubuntu"/>
              <a:buChar char="●"/>
              <a:defRPr>
                <a:latin typeface="Ubuntu"/>
                <a:ea typeface="Ubuntu"/>
                <a:cs typeface="Ubuntu"/>
                <a:sym typeface="Ubuntu"/>
              </a:defRPr>
            </a:lvl4pPr>
            <a:lvl5pPr lvl="4">
              <a:spcBef>
                <a:spcPts val="0"/>
              </a:spcBef>
              <a:buFont typeface="Ubuntu"/>
              <a:buChar char="◆"/>
              <a:defRPr>
                <a:latin typeface="Ubuntu"/>
                <a:ea typeface="Ubuntu"/>
                <a:cs typeface="Ubuntu"/>
                <a:sym typeface="Ubuntu"/>
              </a:defRPr>
            </a:lvl5pPr>
            <a:lvl6pPr lvl="5">
              <a:spcBef>
                <a:spcPts val="0"/>
              </a:spcBef>
              <a:buFont typeface="Ubuntu"/>
              <a:buChar char="➢"/>
              <a:defRPr>
                <a:latin typeface="Ubuntu"/>
                <a:ea typeface="Ubuntu"/>
                <a:cs typeface="Ubuntu"/>
                <a:sym typeface="Ubuntu"/>
              </a:defRPr>
            </a:lvl6pPr>
            <a:lvl7pPr lvl="6">
              <a:spcBef>
                <a:spcPts val="0"/>
              </a:spcBef>
              <a:buFont typeface="Ubuntu"/>
              <a:buChar char="■"/>
              <a:defRPr>
                <a:latin typeface="Ubuntu"/>
                <a:ea typeface="Ubuntu"/>
                <a:cs typeface="Ubuntu"/>
                <a:sym typeface="Ubuntu"/>
              </a:defRPr>
            </a:lvl7pPr>
            <a:lvl8pPr lvl="7">
              <a:spcBef>
                <a:spcPts val="0"/>
              </a:spcBef>
              <a:buFont typeface="Ubuntu"/>
              <a:buChar char="●"/>
              <a:defRPr>
                <a:latin typeface="Ubuntu"/>
                <a:ea typeface="Ubuntu"/>
                <a:cs typeface="Ubuntu"/>
                <a:sym typeface="Ubuntu"/>
              </a:defRPr>
            </a:lvl8pPr>
            <a:lvl9pPr lvl="8">
              <a:spcBef>
                <a:spcPts val="0"/>
              </a:spcBef>
              <a:buFont typeface="Ubuntu"/>
              <a:buChar char="◆"/>
              <a:defRPr>
                <a:latin typeface="Ubuntu"/>
                <a:ea typeface="Ubuntu"/>
                <a:cs typeface="Ubuntu"/>
                <a:sym typeface="Ubuntu"/>
              </a:defRPr>
            </a:lvl9pPr>
          </a:lstStyle>
          <a:p>
            <a:endParaRPr/>
          </a:p>
        </p:txBody>
      </p:sp>
      <p:sp>
        <p:nvSpPr>
          <p:cNvPr id="21" name="Shape 21"/>
          <p:cNvSpPr txBox="1">
            <a:spLocks noGrp="1"/>
          </p:cNvSpPr>
          <p:nvPr>
            <p:ph type="body" idx="2"/>
          </p:nvPr>
        </p:nvSpPr>
        <p:spPr>
          <a:xfrm>
            <a:off x="4692273" y="1200150"/>
            <a:ext cx="3994525" cy="3725680"/>
          </a:xfrm>
          <a:prstGeom prst="rect">
            <a:avLst/>
          </a:prstGeom>
        </p:spPr>
        <p:txBody>
          <a:bodyPr lIns="91425" tIns="91425" rIns="91425" bIns="91425" anchor="t" anchorCtr="0"/>
          <a:lstStyle>
            <a:lvl1pPr lvl="0">
              <a:spcBef>
                <a:spcPts val="0"/>
              </a:spcBef>
              <a:buFont typeface="Ubuntu"/>
              <a:buChar char="❖"/>
              <a:defRPr>
                <a:latin typeface="Ubuntu"/>
                <a:ea typeface="Ubuntu"/>
                <a:cs typeface="Ubuntu"/>
                <a:sym typeface="Ubuntu"/>
              </a:defRPr>
            </a:lvl1pPr>
            <a:lvl2pPr lvl="1">
              <a:spcBef>
                <a:spcPts val="0"/>
              </a:spcBef>
              <a:buFont typeface="Ubuntu"/>
              <a:buChar char="➢"/>
              <a:defRPr>
                <a:latin typeface="Ubuntu"/>
                <a:ea typeface="Ubuntu"/>
                <a:cs typeface="Ubuntu"/>
                <a:sym typeface="Ubuntu"/>
              </a:defRPr>
            </a:lvl2pPr>
            <a:lvl3pPr lvl="2">
              <a:spcBef>
                <a:spcPts val="0"/>
              </a:spcBef>
              <a:buFont typeface="Ubuntu"/>
              <a:buChar char="■"/>
              <a:defRPr>
                <a:latin typeface="Ubuntu"/>
                <a:ea typeface="Ubuntu"/>
                <a:cs typeface="Ubuntu"/>
                <a:sym typeface="Ubuntu"/>
              </a:defRPr>
            </a:lvl3pPr>
            <a:lvl4pPr lvl="3">
              <a:spcBef>
                <a:spcPts val="0"/>
              </a:spcBef>
              <a:buFont typeface="Ubuntu"/>
              <a:buChar char="●"/>
              <a:defRPr>
                <a:latin typeface="Ubuntu"/>
                <a:ea typeface="Ubuntu"/>
                <a:cs typeface="Ubuntu"/>
                <a:sym typeface="Ubuntu"/>
              </a:defRPr>
            </a:lvl4pPr>
            <a:lvl5pPr lvl="4">
              <a:spcBef>
                <a:spcPts val="0"/>
              </a:spcBef>
              <a:buFont typeface="Ubuntu"/>
              <a:buChar char="◆"/>
              <a:defRPr>
                <a:latin typeface="Ubuntu"/>
                <a:ea typeface="Ubuntu"/>
                <a:cs typeface="Ubuntu"/>
                <a:sym typeface="Ubuntu"/>
              </a:defRPr>
            </a:lvl5pPr>
            <a:lvl6pPr lvl="5">
              <a:spcBef>
                <a:spcPts val="0"/>
              </a:spcBef>
              <a:buFont typeface="Ubuntu"/>
              <a:buChar char="➢"/>
              <a:defRPr>
                <a:latin typeface="Ubuntu"/>
                <a:ea typeface="Ubuntu"/>
                <a:cs typeface="Ubuntu"/>
                <a:sym typeface="Ubuntu"/>
              </a:defRPr>
            </a:lvl6pPr>
            <a:lvl7pPr lvl="6">
              <a:spcBef>
                <a:spcPts val="0"/>
              </a:spcBef>
              <a:buFont typeface="Ubuntu"/>
              <a:buChar char="■"/>
              <a:defRPr>
                <a:latin typeface="Ubuntu"/>
                <a:ea typeface="Ubuntu"/>
                <a:cs typeface="Ubuntu"/>
                <a:sym typeface="Ubuntu"/>
              </a:defRPr>
            </a:lvl7pPr>
            <a:lvl8pPr lvl="7">
              <a:spcBef>
                <a:spcPts val="0"/>
              </a:spcBef>
              <a:buFont typeface="Ubuntu"/>
              <a:buChar char="●"/>
              <a:defRPr>
                <a:latin typeface="Ubuntu"/>
                <a:ea typeface="Ubuntu"/>
                <a:cs typeface="Ubuntu"/>
                <a:sym typeface="Ubuntu"/>
              </a:defRPr>
            </a:lvl8pPr>
            <a:lvl9pPr lvl="8">
              <a:spcBef>
                <a:spcPts val="0"/>
              </a:spcBef>
              <a:buFont typeface="Ubuntu"/>
              <a:buChar char="◆"/>
              <a:defRPr>
                <a:latin typeface="Ubuntu"/>
                <a:ea typeface="Ubuntu"/>
                <a:cs typeface="Ubuntu"/>
                <a:sym typeface="Ubuntu"/>
              </a:defRPr>
            </a:lvl9pPr>
          </a:lstStyle>
          <a:p>
            <a:endParaRPr/>
          </a:p>
        </p:txBody>
      </p:sp>
      <p:sp>
        <p:nvSpPr>
          <p:cNvPr id="22" name="Shape 22"/>
          <p:cNvSpPr txBox="1">
            <a:spLocks noGrp="1"/>
          </p:cNvSpPr>
          <p:nvPr>
            <p:ph type="sldNum" idx="12"/>
          </p:nvPr>
        </p:nvSpPr>
        <p:spPr>
          <a:xfrm>
            <a:off x="8556791" y="4749850"/>
            <a:ext cx="548699" cy="393524"/>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457200" y="205978"/>
            <a:ext cx="8229600" cy="857250"/>
          </a:xfrm>
          <a:prstGeom prst="rect">
            <a:avLst/>
          </a:prstGeom>
        </p:spPr>
        <p:txBody>
          <a:bodyPr lIns="91425" tIns="91425" rIns="91425" bIns="91425" anchor="b" anchorCtr="0"/>
          <a:lstStyle>
            <a:lvl1pPr lvl="0">
              <a:spcBef>
                <a:spcPts val="0"/>
              </a:spcBef>
              <a:buSzPct val="100000"/>
              <a:buFont typeface="Just Me Again Down Here"/>
              <a:defRPr sz="4800">
                <a:latin typeface="Just Me Again Down Here"/>
                <a:ea typeface="Just Me Again Down Here"/>
                <a:cs typeface="Just Me Again Down Here"/>
                <a:sym typeface="Just Me Again Down Here"/>
              </a:defRPr>
            </a:lvl1pPr>
            <a:lvl2pPr lvl="1">
              <a:spcBef>
                <a:spcPts val="0"/>
              </a:spcBef>
              <a:buSzPct val="100000"/>
              <a:buFont typeface="Just Me Again Down Here"/>
              <a:defRPr sz="4800">
                <a:latin typeface="Just Me Again Down Here"/>
                <a:ea typeface="Just Me Again Down Here"/>
                <a:cs typeface="Just Me Again Down Here"/>
                <a:sym typeface="Just Me Again Down Here"/>
              </a:defRPr>
            </a:lvl2pPr>
            <a:lvl3pPr lvl="2">
              <a:spcBef>
                <a:spcPts val="0"/>
              </a:spcBef>
              <a:buSzPct val="100000"/>
              <a:buFont typeface="Just Me Again Down Here"/>
              <a:defRPr sz="4800">
                <a:latin typeface="Just Me Again Down Here"/>
                <a:ea typeface="Just Me Again Down Here"/>
                <a:cs typeface="Just Me Again Down Here"/>
                <a:sym typeface="Just Me Again Down Here"/>
              </a:defRPr>
            </a:lvl3pPr>
            <a:lvl4pPr lvl="3">
              <a:spcBef>
                <a:spcPts val="0"/>
              </a:spcBef>
              <a:buSzPct val="100000"/>
              <a:buFont typeface="Just Me Again Down Here"/>
              <a:defRPr sz="4800">
                <a:latin typeface="Just Me Again Down Here"/>
                <a:ea typeface="Just Me Again Down Here"/>
                <a:cs typeface="Just Me Again Down Here"/>
                <a:sym typeface="Just Me Again Down Here"/>
              </a:defRPr>
            </a:lvl4pPr>
            <a:lvl5pPr lvl="4">
              <a:spcBef>
                <a:spcPts val="0"/>
              </a:spcBef>
              <a:buSzPct val="100000"/>
              <a:buFont typeface="Just Me Again Down Here"/>
              <a:defRPr sz="4800">
                <a:latin typeface="Just Me Again Down Here"/>
                <a:ea typeface="Just Me Again Down Here"/>
                <a:cs typeface="Just Me Again Down Here"/>
                <a:sym typeface="Just Me Again Down Here"/>
              </a:defRPr>
            </a:lvl5pPr>
            <a:lvl6pPr lvl="5">
              <a:spcBef>
                <a:spcPts val="0"/>
              </a:spcBef>
              <a:buSzPct val="100000"/>
              <a:buFont typeface="Just Me Again Down Here"/>
              <a:defRPr sz="4800">
                <a:latin typeface="Just Me Again Down Here"/>
                <a:ea typeface="Just Me Again Down Here"/>
                <a:cs typeface="Just Me Again Down Here"/>
                <a:sym typeface="Just Me Again Down Here"/>
              </a:defRPr>
            </a:lvl6pPr>
            <a:lvl7pPr lvl="6">
              <a:spcBef>
                <a:spcPts val="0"/>
              </a:spcBef>
              <a:buSzPct val="100000"/>
              <a:buFont typeface="Just Me Again Down Here"/>
              <a:defRPr sz="4800">
                <a:latin typeface="Just Me Again Down Here"/>
                <a:ea typeface="Just Me Again Down Here"/>
                <a:cs typeface="Just Me Again Down Here"/>
                <a:sym typeface="Just Me Again Down Here"/>
              </a:defRPr>
            </a:lvl7pPr>
            <a:lvl8pPr lvl="7">
              <a:spcBef>
                <a:spcPts val="0"/>
              </a:spcBef>
              <a:buSzPct val="100000"/>
              <a:buFont typeface="Just Me Again Down Here"/>
              <a:defRPr sz="4800">
                <a:latin typeface="Just Me Again Down Here"/>
                <a:ea typeface="Just Me Again Down Here"/>
                <a:cs typeface="Just Me Again Down Here"/>
                <a:sym typeface="Just Me Again Down Here"/>
              </a:defRPr>
            </a:lvl8pPr>
            <a:lvl9pPr lvl="8">
              <a:spcBef>
                <a:spcPts val="0"/>
              </a:spcBef>
              <a:buSzPct val="100000"/>
              <a:buFont typeface="Just Me Again Down Here"/>
              <a:defRPr sz="4800">
                <a:latin typeface="Just Me Again Down Here"/>
                <a:ea typeface="Just Me Again Down Here"/>
                <a:cs typeface="Just Me Again Down Here"/>
                <a:sym typeface="Just Me Again Down Here"/>
              </a:defRPr>
            </a:lvl9pPr>
          </a:lstStyle>
          <a:p>
            <a:endParaRPr/>
          </a:p>
        </p:txBody>
      </p:sp>
      <p:sp>
        <p:nvSpPr>
          <p:cNvPr id="25" name="Shape 25"/>
          <p:cNvSpPr txBox="1">
            <a:spLocks noGrp="1"/>
          </p:cNvSpPr>
          <p:nvPr>
            <p:ph type="sldNum" idx="12"/>
          </p:nvPr>
        </p:nvSpPr>
        <p:spPr>
          <a:xfrm>
            <a:off x="8556791" y="4749850"/>
            <a:ext cx="548699" cy="393524"/>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6"/>
        <p:cNvGrpSpPr/>
        <p:nvPr/>
      </p:nvGrpSpPr>
      <p:grpSpPr>
        <a:xfrm>
          <a:off x="0" y="0"/>
          <a:ext cx="0" cy="0"/>
          <a:chOff x="0" y="0"/>
          <a:chExt cx="0" cy="0"/>
        </a:xfrm>
      </p:grpSpPr>
      <p:sp>
        <p:nvSpPr>
          <p:cNvPr id="27" name="Shape 27"/>
          <p:cNvSpPr txBox="1">
            <a:spLocks noGrp="1"/>
          </p:cNvSpPr>
          <p:nvPr>
            <p:ph type="body" idx="1"/>
          </p:nvPr>
        </p:nvSpPr>
        <p:spPr>
          <a:xfrm>
            <a:off x="457200" y="4406309"/>
            <a:ext cx="8229600" cy="519520"/>
          </a:xfrm>
          <a:prstGeom prst="rect">
            <a:avLst/>
          </a:prstGeom>
        </p:spPr>
        <p:txBody>
          <a:bodyPr lIns="91425" tIns="91425" rIns="91425" bIns="91425" anchor="t" anchorCtr="0"/>
          <a:lstStyle>
            <a:lvl1pPr lvl="0" algn="ctr">
              <a:spcBef>
                <a:spcPts val="360"/>
              </a:spcBef>
              <a:buSzPct val="100000"/>
              <a:buFont typeface="Ubuntu"/>
              <a:buNone/>
              <a:defRPr sz="1800">
                <a:latin typeface="Ubuntu"/>
                <a:ea typeface="Ubuntu"/>
                <a:cs typeface="Ubuntu"/>
                <a:sym typeface="Ubuntu"/>
              </a:defRPr>
            </a:lvl1pPr>
          </a:lstStyle>
          <a:p>
            <a:endParaRPr/>
          </a:p>
        </p:txBody>
      </p:sp>
      <p:sp>
        <p:nvSpPr>
          <p:cNvPr id="28" name="Shape 28"/>
          <p:cNvSpPr txBox="1">
            <a:spLocks noGrp="1"/>
          </p:cNvSpPr>
          <p:nvPr>
            <p:ph type="sldNum" idx="12"/>
          </p:nvPr>
        </p:nvSpPr>
        <p:spPr>
          <a:xfrm>
            <a:off x="8556791" y="4749850"/>
            <a:ext cx="548699" cy="393524"/>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9"/>
        <p:cNvGrpSpPr/>
        <p:nvPr/>
      </p:nvGrpSpPr>
      <p:grpSpPr>
        <a:xfrm>
          <a:off x="0" y="0"/>
          <a:ext cx="0" cy="0"/>
          <a:chOff x="0" y="0"/>
          <a:chExt cx="0" cy="0"/>
        </a:xfrm>
      </p:grpSpPr>
      <p:sp>
        <p:nvSpPr>
          <p:cNvPr id="30" name="Shape 30"/>
          <p:cNvSpPr txBox="1">
            <a:spLocks noGrp="1"/>
          </p:cNvSpPr>
          <p:nvPr>
            <p:ph type="sldNum" idx="12"/>
          </p:nvPr>
        </p:nvSpPr>
        <p:spPr>
          <a:xfrm>
            <a:off x="8556791" y="4749850"/>
            <a:ext cx="548699" cy="393524"/>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14"/>
        <p:cNvGrpSpPr/>
        <p:nvPr/>
      </p:nvGrpSpPr>
      <p:grpSpPr>
        <a:xfrm>
          <a:off x="0" y="0"/>
          <a:ext cx="0" cy="0"/>
          <a:chOff x="0" y="0"/>
          <a:chExt cx="0" cy="0"/>
        </a:xfrm>
      </p:grpSpPr>
      <p:sp>
        <p:nvSpPr>
          <p:cNvPr id="115" name="Shape 115"/>
          <p:cNvSpPr txBox="1">
            <a:spLocks noGrp="1"/>
          </p:cNvSpPr>
          <p:nvPr>
            <p:ph type="ctrTitle"/>
          </p:nvPr>
        </p:nvSpPr>
        <p:spPr>
          <a:xfrm>
            <a:off x="685800" y="1583342"/>
            <a:ext cx="7772400" cy="1159799"/>
          </a:xfrm>
          <a:prstGeom prst="rect">
            <a:avLst/>
          </a:prstGeom>
        </p:spPr>
        <p:txBody>
          <a:bodyPr lIns="91425" tIns="91425" rIns="91425" bIns="91425" anchor="b" anchorCtr="0"/>
          <a:lstStyle>
            <a:lvl1pPr lvl="0" algn="ctr" rtl="0">
              <a:spcBef>
                <a:spcPts val="0"/>
              </a:spcBef>
              <a:buSzPct val="100000"/>
              <a:buFont typeface="Just Me Again Down Here"/>
              <a:defRPr sz="7200">
                <a:latin typeface="Just Me Again Down Here"/>
                <a:ea typeface="Just Me Again Down Here"/>
                <a:cs typeface="Just Me Again Down Here"/>
                <a:sym typeface="Just Me Again Down Here"/>
              </a:defRPr>
            </a:lvl1pPr>
            <a:lvl2pPr lvl="1" algn="ctr" rtl="0">
              <a:spcBef>
                <a:spcPts val="0"/>
              </a:spcBef>
              <a:buSzPct val="100000"/>
              <a:defRPr sz="4800"/>
            </a:lvl2pPr>
            <a:lvl3pPr lvl="2" algn="ctr" rtl="0">
              <a:spcBef>
                <a:spcPts val="0"/>
              </a:spcBef>
              <a:buSzPct val="100000"/>
              <a:defRPr sz="4800"/>
            </a:lvl3pPr>
            <a:lvl4pPr lvl="3" algn="ctr" rtl="0">
              <a:spcBef>
                <a:spcPts val="0"/>
              </a:spcBef>
              <a:buSzPct val="100000"/>
              <a:defRPr sz="4800"/>
            </a:lvl4pPr>
            <a:lvl5pPr lvl="4" algn="ctr" rtl="0">
              <a:spcBef>
                <a:spcPts val="0"/>
              </a:spcBef>
              <a:buSzPct val="100000"/>
              <a:defRPr sz="4800"/>
            </a:lvl5pPr>
            <a:lvl6pPr lvl="5" algn="ctr" rtl="0">
              <a:spcBef>
                <a:spcPts val="0"/>
              </a:spcBef>
              <a:buSzPct val="100000"/>
              <a:defRPr sz="4800"/>
            </a:lvl6pPr>
            <a:lvl7pPr lvl="6" algn="ctr" rtl="0">
              <a:spcBef>
                <a:spcPts val="0"/>
              </a:spcBef>
              <a:buSzPct val="100000"/>
              <a:defRPr sz="4800"/>
            </a:lvl7pPr>
            <a:lvl8pPr lvl="7" algn="ctr" rtl="0">
              <a:spcBef>
                <a:spcPts val="0"/>
              </a:spcBef>
              <a:buSzPct val="100000"/>
              <a:defRPr sz="4800"/>
            </a:lvl8pPr>
            <a:lvl9pPr lvl="8" algn="ctr" rtl="0">
              <a:spcBef>
                <a:spcPts val="0"/>
              </a:spcBef>
              <a:buSzPct val="100000"/>
              <a:defRPr sz="4800"/>
            </a:lvl9pPr>
          </a:lstStyle>
          <a:p>
            <a:endParaRPr/>
          </a:p>
        </p:txBody>
      </p:sp>
      <p:sp>
        <p:nvSpPr>
          <p:cNvPr id="116" name="Shape 116"/>
          <p:cNvSpPr txBox="1">
            <a:spLocks noGrp="1"/>
          </p:cNvSpPr>
          <p:nvPr>
            <p:ph type="subTitle" idx="1"/>
          </p:nvPr>
        </p:nvSpPr>
        <p:spPr>
          <a:xfrm>
            <a:off x="685800" y="2840053"/>
            <a:ext cx="7772400" cy="784799"/>
          </a:xfrm>
          <a:prstGeom prst="rect">
            <a:avLst/>
          </a:prstGeom>
        </p:spPr>
        <p:txBody>
          <a:bodyPr lIns="91425" tIns="91425" rIns="91425" bIns="91425" anchor="t" anchorCtr="0"/>
          <a:lstStyle>
            <a:lvl1pPr lvl="0" algn="ctr" rtl="0">
              <a:spcBef>
                <a:spcPts val="0"/>
              </a:spcBef>
              <a:buClr>
                <a:schemeClr val="dk2"/>
              </a:buClr>
              <a:buFont typeface="Ubuntu"/>
              <a:buNone/>
              <a:defRPr>
                <a:solidFill>
                  <a:schemeClr val="dk2"/>
                </a:solidFill>
                <a:latin typeface="Ubuntu"/>
                <a:ea typeface="Ubuntu"/>
                <a:cs typeface="Ubuntu"/>
                <a:sym typeface="Ubuntu"/>
              </a:defRPr>
            </a:lvl1pPr>
            <a:lvl2pPr lvl="1" algn="ctr" rtl="0">
              <a:spcBef>
                <a:spcPts val="0"/>
              </a:spcBef>
              <a:buClr>
                <a:schemeClr val="dk2"/>
              </a:buClr>
              <a:buSzPct val="100000"/>
              <a:buNone/>
              <a:defRPr sz="3000">
                <a:solidFill>
                  <a:schemeClr val="dk2"/>
                </a:solidFill>
              </a:defRPr>
            </a:lvl2pPr>
            <a:lvl3pPr lvl="2" algn="ctr" rtl="0">
              <a:spcBef>
                <a:spcPts val="0"/>
              </a:spcBef>
              <a:buClr>
                <a:schemeClr val="dk2"/>
              </a:buClr>
              <a:buSzPct val="100000"/>
              <a:buNone/>
              <a:defRPr sz="3000">
                <a:solidFill>
                  <a:schemeClr val="dk2"/>
                </a:solidFill>
              </a:defRPr>
            </a:lvl3pPr>
            <a:lvl4pPr lvl="3" algn="ctr" rtl="0">
              <a:spcBef>
                <a:spcPts val="0"/>
              </a:spcBef>
              <a:buClr>
                <a:schemeClr val="dk2"/>
              </a:buClr>
              <a:buSzPct val="100000"/>
              <a:buNone/>
              <a:defRPr sz="3000">
                <a:solidFill>
                  <a:schemeClr val="dk2"/>
                </a:solidFill>
              </a:defRPr>
            </a:lvl4pPr>
            <a:lvl5pPr lvl="4" algn="ctr" rtl="0">
              <a:spcBef>
                <a:spcPts val="0"/>
              </a:spcBef>
              <a:buClr>
                <a:schemeClr val="dk2"/>
              </a:buClr>
              <a:buSzPct val="100000"/>
              <a:buNone/>
              <a:defRPr sz="3000">
                <a:solidFill>
                  <a:schemeClr val="dk2"/>
                </a:solidFill>
              </a:defRPr>
            </a:lvl5pPr>
            <a:lvl6pPr lvl="5" algn="ctr" rtl="0">
              <a:spcBef>
                <a:spcPts val="0"/>
              </a:spcBef>
              <a:buClr>
                <a:schemeClr val="dk2"/>
              </a:buClr>
              <a:buSzPct val="100000"/>
              <a:buNone/>
              <a:defRPr sz="3000">
                <a:solidFill>
                  <a:schemeClr val="dk2"/>
                </a:solidFill>
              </a:defRPr>
            </a:lvl6pPr>
            <a:lvl7pPr lvl="6" algn="ctr" rtl="0">
              <a:spcBef>
                <a:spcPts val="0"/>
              </a:spcBef>
              <a:buClr>
                <a:schemeClr val="dk2"/>
              </a:buClr>
              <a:buSzPct val="100000"/>
              <a:buNone/>
              <a:defRPr sz="3000">
                <a:solidFill>
                  <a:schemeClr val="dk2"/>
                </a:solidFill>
              </a:defRPr>
            </a:lvl7pPr>
            <a:lvl8pPr lvl="7" algn="ctr" rtl="0">
              <a:spcBef>
                <a:spcPts val="0"/>
              </a:spcBef>
              <a:buClr>
                <a:schemeClr val="dk2"/>
              </a:buClr>
              <a:buSzPct val="100000"/>
              <a:buNone/>
              <a:defRPr sz="3000">
                <a:solidFill>
                  <a:schemeClr val="dk2"/>
                </a:solidFill>
              </a:defRPr>
            </a:lvl8pPr>
            <a:lvl9pPr lvl="8" algn="ctr" rtl="0">
              <a:spcBef>
                <a:spcPts val="0"/>
              </a:spcBef>
              <a:buClr>
                <a:schemeClr val="dk2"/>
              </a:buClr>
              <a:buSzPct val="100000"/>
              <a:buNone/>
              <a:defRPr sz="3000">
                <a:solidFill>
                  <a:schemeClr val="dk2"/>
                </a:solidFill>
              </a:defRPr>
            </a:lvl9pPr>
          </a:lstStyle>
          <a:p>
            <a:endParaRPr/>
          </a:p>
        </p:txBody>
      </p:sp>
      <p:sp>
        <p:nvSpPr>
          <p:cNvPr id="117" name="Shape 117"/>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88050" y="282175"/>
            <a:ext cx="8598900" cy="857400"/>
          </a:xfrm>
          <a:prstGeom prst="rect">
            <a:avLst/>
          </a:prstGeom>
        </p:spPr>
        <p:txBody>
          <a:bodyPr lIns="91425" tIns="91425" rIns="91425" bIns="91425" anchor="b" anchorCtr="0"/>
          <a:lstStyle>
            <a:lvl1pPr lvl="0" rtl="0">
              <a:spcBef>
                <a:spcPts val="0"/>
              </a:spcBef>
              <a:buClr>
                <a:srgbClr val="666666"/>
              </a:buClr>
              <a:buSzPct val="100000"/>
              <a:buFont typeface="Just Me Again Down Here"/>
              <a:defRPr sz="7200" b="0">
                <a:solidFill>
                  <a:srgbClr val="666666"/>
                </a:solidFill>
                <a:latin typeface="Just Me Again Down Here"/>
                <a:ea typeface="Just Me Again Down Here"/>
                <a:cs typeface="Just Me Again Down Here"/>
                <a:sym typeface="Just Me Again Down Here"/>
              </a:defRPr>
            </a:lvl1pPr>
            <a:lvl2pPr lvl="1" rtl="0">
              <a:spcBef>
                <a:spcPts val="0"/>
              </a:spcBef>
              <a:buClr>
                <a:srgbClr val="666666"/>
              </a:buClr>
              <a:defRPr>
                <a:solidFill>
                  <a:srgbClr val="666666"/>
                </a:solidFill>
              </a:defRPr>
            </a:lvl2pPr>
            <a:lvl3pPr lvl="2" rtl="0">
              <a:spcBef>
                <a:spcPts val="0"/>
              </a:spcBef>
              <a:buClr>
                <a:srgbClr val="666666"/>
              </a:buClr>
              <a:defRPr>
                <a:solidFill>
                  <a:srgbClr val="666666"/>
                </a:solidFill>
              </a:defRPr>
            </a:lvl3pPr>
            <a:lvl4pPr lvl="3" rtl="0">
              <a:spcBef>
                <a:spcPts val="0"/>
              </a:spcBef>
              <a:buClr>
                <a:srgbClr val="666666"/>
              </a:buClr>
              <a:defRPr>
                <a:solidFill>
                  <a:srgbClr val="666666"/>
                </a:solidFill>
              </a:defRPr>
            </a:lvl4pPr>
            <a:lvl5pPr lvl="4" rtl="0">
              <a:spcBef>
                <a:spcPts val="0"/>
              </a:spcBef>
              <a:buClr>
                <a:srgbClr val="666666"/>
              </a:buClr>
              <a:defRPr>
                <a:solidFill>
                  <a:srgbClr val="666666"/>
                </a:solidFill>
              </a:defRPr>
            </a:lvl5pPr>
            <a:lvl6pPr lvl="5" rtl="0">
              <a:spcBef>
                <a:spcPts val="0"/>
              </a:spcBef>
              <a:buClr>
                <a:srgbClr val="666666"/>
              </a:buClr>
              <a:defRPr>
                <a:solidFill>
                  <a:srgbClr val="666666"/>
                </a:solidFill>
              </a:defRPr>
            </a:lvl6pPr>
            <a:lvl7pPr lvl="6" rtl="0">
              <a:spcBef>
                <a:spcPts val="0"/>
              </a:spcBef>
              <a:buClr>
                <a:srgbClr val="666666"/>
              </a:buClr>
              <a:defRPr>
                <a:solidFill>
                  <a:srgbClr val="666666"/>
                </a:solidFill>
              </a:defRPr>
            </a:lvl7pPr>
            <a:lvl8pPr lvl="7" rtl="0">
              <a:spcBef>
                <a:spcPts val="0"/>
              </a:spcBef>
              <a:buClr>
                <a:srgbClr val="666666"/>
              </a:buClr>
              <a:defRPr>
                <a:solidFill>
                  <a:srgbClr val="666666"/>
                </a:solidFill>
              </a:defRPr>
            </a:lvl8pPr>
            <a:lvl9pPr lvl="8" rtl="0">
              <a:spcBef>
                <a:spcPts val="0"/>
              </a:spcBef>
              <a:buClr>
                <a:srgbClr val="666666"/>
              </a:buClr>
              <a:defRPr>
                <a:solidFill>
                  <a:srgbClr val="666666"/>
                </a:solidFill>
              </a:defRPr>
            </a:lvl9pPr>
          </a:lstStyle>
          <a:p>
            <a:endParaRPr/>
          </a:p>
        </p:txBody>
      </p:sp>
      <p:sp>
        <p:nvSpPr>
          <p:cNvPr id="120" name="Shape 120"/>
          <p:cNvSpPr txBox="1">
            <a:spLocks noGrp="1"/>
          </p:cNvSpPr>
          <p:nvPr>
            <p:ph type="body" idx="1"/>
          </p:nvPr>
        </p:nvSpPr>
        <p:spPr>
          <a:xfrm>
            <a:off x="457200" y="1123950"/>
            <a:ext cx="8229600" cy="3725699"/>
          </a:xfrm>
          <a:prstGeom prst="rect">
            <a:avLst/>
          </a:prstGeom>
        </p:spPr>
        <p:txBody>
          <a:bodyPr lIns="91425" tIns="91425" rIns="91425" bIns="91425" anchor="t" anchorCtr="0"/>
          <a:lstStyle>
            <a:lvl1pPr lvl="0" rtl="0">
              <a:spcBef>
                <a:spcPts val="0"/>
              </a:spcBef>
              <a:buFont typeface="Ubuntu"/>
              <a:buChar char="❖"/>
              <a:defRPr>
                <a:latin typeface="Ubuntu"/>
                <a:ea typeface="Ubuntu"/>
                <a:cs typeface="Ubuntu"/>
                <a:sym typeface="Ubuntu"/>
              </a:defRPr>
            </a:lvl1pPr>
            <a:lvl2pPr lvl="1" rtl="0">
              <a:spcBef>
                <a:spcPts val="0"/>
              </a:spcBef>
              <a:buFont typeface="Ubuntu"/>
              <a:buChar char="➢"/>
              <a:defRPr>
                <a:latin typeface="Ubuntu"/>
                <a:ea typeface="Ubuntu"/>
                <a:cs typeface="Ubuntu"/>
                <a:sym typeface="Ubuntu"/>
              </a:defRPr>
            </a:lvl2pPr>
            <a:lvl3pPr lvl="2" rtl="0">
              <a:spcBef>
                <a:spcPts val="0"/>
              </a:spcBef>
              <a:buFont typeface="Ubuntu"/>
              <a:buChar char="■"/>
              <a:defRPr>
                <a:latin typeface="Ubuntu"/>
                <a:ea typeface="Ubuntu"/>
                <a:cs typeface="Ubuntu"/>
                <a:sym typeface="Ubuntu"/>
              </a:defRPr>
            </a:lvl3pPr>
            <a:lvl4pPr lvl="3" rtl="0">
              <a:spcBef>
                <a:spcPts val="0"/>
              </a:spcBef>
              <a:buFont typeface="Ubuntu"/>
              <a:buChar char="●"/>
              <a:defRPr>
                <a:latin typeface="Ubuntu"/>
                <a:ea typeface="Ubuntu"/>
                <a:cs typeface="Ubuntu"/>
                <a:sym typeface="Ubuntu"/>
              </a:defRPr>
            </a:lvl4pPr>
            <a:lvl5pPr lvl="4" rtl="0">
              <a:spcBef>
                <a:spcPts val="0"/>
              </a:spcBef>
              <a:buFont typeface="Ubuntu"/>
              <a:buChar char="◆"/>
              <a:defRPr>
                <a:latin typeface="Ubuntu"/>
                <a:ea typeface="Ubuntu"/>
                <a:cs typeface="Ubuntu"/>
                <a:sym typeface="Ubuntu"/>
              </a:defRPr>
            </a:lvl5pPr>
            <a:lvl6pPr lvl="5" rtl="0">
              <a:spcBef>
                <a:spcPts val="0"/>
              </a:spcBef>
              <a:buFont typeface="Ubuntu"/>
              <a:buChar char="➢"/>
              <a:defRPr>
                <a:latin typeface="Ubuntu"/>
                <a:ea typeface="Ubuntu"/>
                <a:cs typeface="Ubuntu"/>
                <a:sym typeface="Ubuntu"/>
              </a:defRPr>
            </a:lvl6pPr>
            <a:lvl7pPr lvl="6" rtl="0">
              <a:spcBef>
                <a:spcPts val="0"/>
              </a:spcBef>
              <a:buFont typeface="Ubuntu"/>
              <a:buChar char="■"/>
              <a:defRPr>
                <a:latin typeface="Ubuntu"/>
                <a:ea typeface="Ubuntu"/>
                <a:cs typeface="Ubuntu"/>
                <a:sym typeface="Ubuntu"/>
              </a:defRPr>
            </a:lvl7pPr>
            <a:lvl8pPr lvl="7" rtl="0">
              <a:spcBef>
                <a:spcPts val="0"/>
              </a:spcBef>
              <a:buFont typeface="Ubuntu"/>
              <a:buChar char="●"/>
              <a:defRPr>
                <a:latin typeface="Ubuntu"/>
                <a:ea typeface="Ubuntu"/>
                <a:cs typeface="Ubuntu"/>
                <a:sym typeface="Ubuntu"/>
              </a:defRPr>
            </a:lvl8pPr>
            <a:lvl9pPr lvl="8" rtl="0">
              <a:spcBef>
                <a:spcPts val="0"/>
              </a:spcBef>
              <a:buFont typeface="Ubuntu"/>
              <a:buChar char="◆"/>
              <a:defRPr>
                <a:latin typeface="Ubuntu"/>
                <a:ea typeface="Ubuntu"/>
                <a:cs typeface="Ubuntu"/>
                <a:sym typeface="Ubuntu"/>
              </a:defRPr>
            </a:lvl9pPr>
          </a:lstStyle>
          <a:p>
            <a:endParaRPr/>
          </a:p>
        </p:txBody>
      </p:sp>
      <p:sp>
        <p:nvSpPr>
          <p:cNvPr id="121" name="Shape 121"/>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pic>
        <p:nvPicPr>
          <p:cNvPr id="122" name="Shape 122"/>
          <p:cNvPicPr preferRelativeResize="0"/>
          <p:nvPr/>
        </p:nvPicPr>
        <p:blipFill rotWithShape="1">
          <a:blip r:embed="rId2">
            <a:alphaModFix/>
          </a:blip>
          <a:srcRect l="7165" t="25683" r="6613" b="24349"/>
          <a:stretch/>
        </p:blipFill>
        <p:spPr>
          <a:xfrm>
            <a:off x="7258975" y="4482075"/>
            <a:ext cx="1885025" cy="6613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457200" y="205978"/>
            <a:ext cx="8229600" cy="857400"/>
          </a:xfrm>
          <a:prstGeom prst="rect">
            <a:avLst/>
          </a:prstGeom>
        </p:spPr>
        <p:txBody>
          <a:bodyPr lIns="91425" tIns="91425" rIns="91425" bIns="91425" anchor="b" anchorCtr="0"/>
          <a:lstStyle>
            <a:lvl1pPr lvl="0" rtl="0">
              <a:spcBef>
                <a:spcPts val="0"/>
              </a:spcBef>
              <a:buSzPct val="100000"/>
              <a:buFont typeface="Just Me Again Down Here"/>
              <a:defRPr sz="4800">
                <a:latin typeface="Just Me Again Down Here"/>
                <a:ea typeface="Just Me Again Down Here"/>
                <a:cs typeface="Just Me Again Down Here"/>
                <a:sym typeface="Just Me Again Down Her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25" name="Shape 125"/>
          <p:cNvSpPr txBox="1">
            <a:spLocks noGrp="1"/>
          </p:cNvSpPr>
          <p:nvPr>
            <p:ph type="body" idx="1"/>
          </p:nvPr>
        </p:nvSpPr>
        <p:spPr>
          <a:xfrm>
            <a:off x="457200" y="1200150"/>
            <a:ext cx="3994500" cy="3725699"/>
          </a:xfrm>
          <a:prstGeom prst="rect">
            <a:avLst/>
          </a:prstGeom>
        </p:spPr>
        <p:txBody>
          <a:bodyPr lIns="91425" tIns="91425" rIns="91425" bIns="91425" anchor="t" anchorCtr="0"/>
          <a:lstStyle>
            <a:lvl1pPr lvl="0" rtl="0">
              <a:spcBef>
                <a:spcPts val="0"/>
              </a:spcBef>
              <a:buFont typeface="Ubuntu"/>
              <a:defRPr>
                <a:latin typeface="Ubuntu"/>
                <a:ea typeface="Ubuntu"/>
                <a:cs typeface="Ubuntu"/>
                <a:sym typeface="Ubuntu"/>
              </a:defRPr>
            </a:lvl1pPr>
            <a:lvl2pPr lvl="1" rtl="0">
              <a:spcBef>
                <a:spcPts val="0"/>
              </a:spcBef>
              <a:buFont typeface="Ubuntu"/>
              <a:defRPr>
                <a:latin typeface="Ubuntu"/>
                <a:ea typeface="Ubuntu"/>
                <a:cs typeface="Ubuntu"/>
                <a:sym typeface="Ubuntu"/>
              </a:defRPr>
            </a:lvl2pPr>
            <a:lvl3pPr lvl="2" rtl="0">
              <a:spcBef>
                <a:spcPts val="0"/>
              </a:spcBef>
              <a:buFont typeface="Ubuntu"/>
              <a:defRPr>
                <a:latin typeface="Ubuntu"/>
                <a:ea typeface="Ubuntu"/>
                <a:cs typeface="Ubuntu"/>
                <a:sym typeface="Ubuntu"/>
              </a:defRPr>
            </a:lvl3pPr>
            <a:lvl4pPr lvl="3" rtl="0">
              <a:spcBef>
                <a:spcPts val="0"/>
              </a:spcBef>
              <a:buFont typeface="Ubuntu"/>
              <a:defRPr>
                <a:latin typeface="Ubuntu"/>
                <a:ea typeface="Ubuntu"/>
                <a:cs typeface="Ubuntu"/>
                <a:sym typeface="Ubuntu"/>
              </a:defRPr>
            </a:lvl4pPr>
            <a:lvl5pPr lvl="4" rtl="0">
              <a:spcBef>
                <a:spcPts val="0"/>
              </a:spcBef>
              <a:buFont typeface="Ubuntu"/>
              <a:defRPr>
                <a:latin typeface="Ubuntu"/>
                <a:ea typeface="Ubuntu"/>
                <a:cs typeface="Ubuntu"/>
                <a:sym typeface="Ubuntu"/>
              </a:defRPr>
            </a:lvl5pPr>
            <a:lvl6pPr lvl="5" rtl="0">
              <a:spcBef>
                <a:spcPts val="0"/>
              </a:spcBef>
              <a:buFont typeface="Ubuntu"/>
              <a:defRPr>
                <a:latin typeface="Ubuntu"/>
                <a:ea typeface="Ubuntu"/>
                <a:cs typeface="Ubuntu"/>
                <a:sym typeface="Ubuntu"/>
              </a:defRPr>
            </a:lvl6pPr>
            <a:lvl7pPr lvl="6" rtl="0">
              <a:spcBef>
                <a:spcPts val="0"/>
              </a:spcBef>
              <a:buFont typeface="Ubuntu"/>
              <a:defRPr>
                <a:latin typeface="Ubuntu"/>
                <a:ea typeface="Ubuntu"/>
                <a:cs typeface="Ubuntu"/>
                <a:sym typeface="Ubuntu"/>
              </a:defRPr>
            </a:lvl7pPr>
            <a:lvl8pPr lvl="7" rtl="0">
              <a:spcBef>
                <a:spcPts val="0"/>
              </a:spcBef>
              <a:buFont typeface="Ubuntu"/>
              <a:defRPr>
                <a:latin typeface="Ubuntu"/>
                <a:ea typeface="Ubuntu"/>
                <a:cs typeface="Ubuntu"/>
                <a:sym typeface="Ubuntu"/>
              </a:defRPr>
            </a:lvl8pPr>
            <a:lvl9pPr lvl="8" rtl="0">
              <a:spcBef>
                <a:spcPts val="0"/>
              </a:spcBef>
              <a:buFont typeface="Ubuntu"/>
              <a:defRPr>
                <a:latin typeface="Ubuntu"/>
                <a:ea typeface="Ubuntu"/>
                <a:cs typeface="Ubuntu"/>
                <a:sym typeface="Ubuntu"/>
              </a:defRPr>
            </a:lvl9pPr>
          </a:lstStyle>
          <a:p>
            <a:endParaRPr/>
          </a:p>
        </p:txBody>
      </p:sp>
      <p:sp>
        <p:nvSpPr>
          <p:cNvPr id="126" name="Shape 126"/>
          <p:cNvSpPr txBox="1">
            <a:spLocks noGrp="1"/>
          </p:cNvSpPr>
          <p:nvPr>
            <p:ph type="body" idx="2"/>
          </p:nvPr>
        </p:nvSpPr>
        <p:spPr>
          <a:xfrm>
            <a:off x="4692273" y="1200150"/>
            <a:ext cx="3994500" cy="3725699"/>
          </a:xfrm>
          <a:prstGeom prst="rect">
            <a:avLst/>
          </a:prstGeom>
        </p:spPr>
        <p:txBody>
          <a:bodyPr lIns="91425" tIns="91425" rIns="91425" bIns="91425" anchor="t" anchorCtr="0"/>
          <a:lstStyle>
            <a:lvl1pPr lvl="0" rtl="0">
              <a:spcBef>
                <a:spcPts val="0"/>
              </a:spcBef>
              <a:buFont typeface="Ubuntu"/>
              <a:defRPr>
                <a:latin typeface="Ubuntu"/>
                <a:ea typeface="Ubuntu"/>
                <a:cs typeface="Ubuntu"/>
                <a:sym typeface="Ubuntu"/>
              </a:defRPr>
            </a:lvl1pPr>
            <a:lvl2pPr lvl="1" rtl="0">
              <a:spcBef>
                <a:spcPts val="0"/>
              </a:spcBef>
              <a:buFont typeface="Ubuntu"/>
              <a:defRPr>
                <a:latin typeface="Ubuntu"/>
                <a:ea typeface="Ubuntu"/>
                <a:cs typeface="Ubuntu"/>
                <a:sym typeface="Ubuntu"/>
              </a:defRPr>
            </a:lvl2pPr>
            <a:lvl3pPr lvl="2" rtl="0">
              <a:spcBef>
                <a:spcPts val="0"/>
              </a:spcBef>
              <a:buFont typeface="Ubuntu"/>
              <a:defRPr>
                <a:latin typeface="Ubuntu"/>
                <a:ea typeface="Ubuntu"/>
                <a:cs typeface="Ubuntu"/>
                <a:sym typeface="Ubuntu"/>
              </a:defRPr>
            </a:lvl3pPr>
            <a:lvl4pPr lvl="3" rtl="0">
              <a:spcBef>
                <a:spcPts val="0"/>
              </a:spcBef>
              <a:buFont typeface="Ubuntu"/>
              <a:defRPr>
                <a:latin typeface="Ubuntu"/>
                <a:ea typeface="Ubuntu"/>
                <a:cs typeface="Ubuntu"/>
                <a:sym typeface="Ubuntu"/>
              </a:defRPr>
            </a:lvl4pPr>
            <a:lvl5pPr lvl="4" rtl="0">
              <a:spcBef>
                <a:spcPts val="0"/>
              </a:spcBef>
              <a:buFont typeface="Ubuntu"/>
              <a:defRPr>
                <a:latin typeface="Ubuntu"/>
                <a:ea typeface="Ubuntu"/>
                <a:cs typeface="Ubuntu"/>
                <a:sym typeface="Ubuntu"/>
              </a:defRPr>
            </a:lvl5pPr>
            <a:lvl6pPr lvl="5" rtl="0">
              <a:spcBef>
                <a:spcPts val="0"/>
              </a:spcBef>
              <a:buFont typeface="Ubuntu"/>
              <a:defRPr>
                <a:latin typeface="Ubuntu"/>
                <a:ea typeface="Ubuntu"/>
                <a:cs typeface="Ubuntu"/>
                <a:sym typeface="Ubuntu"/>
              </a:defRPr>
            </a:lvl6pPr>
            <a:lvl7pPr lvl="6" rtl="0">
              <a:spcBef>
                <a:spcPts val="0"/>
              </a:spcBef>
              <a:buFont typeface="Ubuntu"/>
              <a:defRPr>
                <a:latin typeface="Ubuntu"/>
                <a:ea typeface="Ubuntu"/>
                <a:cs typeface="Ubuntu"/>
                <a:sym typeface="Ubuntu"/>
              </a:defRPr>
            </a:lvl7pPr>
            <a:lvl8pPr lvl="7" rtl="0">
              <a:spcBef>
                <a:spcPts val="0"/>
              </a:spcBef>
              <a:buFont typeface="Ubuntu"/>
              <a:defRPr>
                <a:latin typeface="Ubuntu"/>
                <a:ea typeface="Ubuntu"/>
                <a:cs typeface="Ubuntu"/>
                <a:sym typeface="Ubuntu"/>
              </a:defRPr>
            </a:lvl8pPr>
            <a:lvl9pPr lvl="8" rtl="0">
              <a:spcBef>
                <a:spcPts val="0"/>
              </a:spcBef>
              <a:buFont typeface="Ubuntu"/>
              <a:defRPr>
                <a:latin typeface="Ubuntu"/>
                <a:ea typeface="Ubuntu"/>
                <a:cs typeface="Ubuntu"/>
                <a:sym typeface="Ubuntu"/>
              </a:defRPr>
            </a:lvl9pPr>
          </a:lstStyle>
          <a:p>
            <a:endParaRPr/>
          </a:p>
        </p:txBody>
      </p:sp>
      <p:sp>
        <p:nvSpPr>
          <p:cNvPr id="127" name="Shape 127"/>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05978"/>
            <a:ext cx="8229600" cy="857250"/>
          </a:xfrm>
          <a:prstGeom prst="rect">
            <a:avLst/>
          </a:prstGeom>
          <a:noFill/>
          <a:ln>
            <a:noFill/>
          </a:ln>
        </p:spPr>
        <p:txBody>
          <a:bodyPr lIns="91425" tIns="91425" rIns="91425" bIns="91425" anchor="b" anchorCtr="0"/>
          <a:lstStyle>
            <a:lvl1pPr lvl="0">
              <a:spcBef>
                <a:spcPts val="0"/>
              </a:spcBef>
              <a:buClr>
                <a:schemeClr val="dk1"/>
              </a:buClr>
              <a:buSzPct val="100000"/>
              <a:buNone/>
              <a:defRPr sz="3600" b="1">
                <a:solidFill>
                  <a:schemeClr val="dk1"/>
                </a:solidFill>
              </a:defRPr>
            </a:lvl1pPr>
            <a:lvl2pPr lvl="1">
              <a:spcBef>
                <a:spcPts val="0"/>
              </a:spcBef>
              <a:buClr>
                <a:schemeClr val="dk1"/>
              </a:buClr>
              <a:buSzPct val="100000"/>
              <a:buNone/>
              <a:defRPr sz="3600" b="1">
                <a:solidFill>
                  <a:schemeClr val="dk1"/>
                </a:solidFill>
              </a:defRPr>
            </a:lvl2pPr>
            <a:lvl3pPr lvl="2">
              <a:spcBef>
                <a:spcPts val="0"/>
              </a:spcBef>
              <a:buClr>
                <a:schemeClr val="dk1"/>
              </a:buClr>
              <a:buSzPct val="100000"/>
              <a:buNone/>
              <a:defRPr sz="3600" b="1">
                <a:solidFill>
                  <a:schemeClr val="dk1"/>
                </a:solidFill>
              </a:defRPr>
            </a:lvl3pPr>
            <a:lvl4pPr lvl="3">
              <a:spcBef>
                <a:spcPts val="0"/>
              </a:spcBef>
              <a:buClr>
                <a:schemeClr val="dk1"/>
              </a:buClr>
              <a:buSzPct val="100000"/>
              <a:buNone/>
              <a:defRPr sz="3600" b="1">
                <a:solidFill>
                  <a:schemeClr val="dk1"/>
                </a:solidFill>
              </a:defRPr>
            </a:lvl4pPr>
            <a:lvl5pPr lvl="4">
              <a:spcBef>
                <a:spcPts val="0"/>
              </a:spcBef>
              <a:buClr>
                <a:schemeClr val="dk1"/>
              </a:buClr>
              <a:buSzPct val="100000"/>
              <a:buNone/>
              <a:defRPr sz="3600" b="1">
                <a:solidFill>
                  <a:schemeClr val="dk1"/>
                </a:solidFill>
              </a:defRPr>
            </a:lvl5pPr>
            <a:lvl6pPr lvl="5">
              <a:spcBef>
                <a:spcPts val="0"/>
              </a:spcBef>
              <a:buClr>
                <a:schemeClr val="dk1"/>
              </a:buClr>
              <a:buSzPct val="100000"/>
              <a:buNone/>
              <a:defRPr sz="3600" b="1">
                <a:solidFill>
                  <a:schemeClr val="dk1"/>
                </a:solidFill>
              </a:defRPr>
            </a:lvl6pPr>
            <a:lvl7pPr lvl="6">
              <a:spcBef>
                <a:spcPts val="0"/>
              </a:spcBef>
              <a:buClr>
                <a:schemeClr val="dk1"/>
              </a:buClr>
              <a:buSzPct val="100000"/>
              <a:buNone/>
              <a:defRPr sz="3600" b="1">
                <a:solidFill>
                  <a:schemeClr val="dk1"/>
                </a:solidFill>
              </a:defRPr>
            </a:lvl7pPr>
            <a:lvl8pPr lvl="7">
              <a:spcBef>
                <a:spcPts val="0"/>
              </a:spcBef>
              <a:buClr>
                <a:schemeClr val="dk1"/>
              </a:buClr>
              <a:buSzPct val="100000"/>
              <a:buNone/>
              <a:defRPr sz="3600" b="1">
                <a:solidFill>
                  <a:schemeClr val="dk1"/>
                </a:solidFill>
              </a:defRPr>
            </a:lvl8pPr>
            <a:lvl9pPr lvl="8">
              <a:spcBef>
                <a:spcPts val="0"/>
              </a:spcBef>
              <a:buClr>
                <a:schemeClr val="dk1"/>
              </a:buClr>
              <a:buSzPct val="100000"/>
              <a:buNone/>
              <a:defRPr sz="3600" b="1">
                <a:solidFill>
                  <a:schemeClr val="dk1"/>
                </a:solidFill>
              </a:defRPr>
            </a:lvl9pPr>
          </a:lstStyle>
          <a:p>
            <a:endParaRPr/>
          </a:p>
        </p:txBody>
      </p:sp>
      <p:sp>
        <p:nvSpPr>
          <p:cNvPr id="7" name="Shape 7"/>
          <p:cNvSpPr txBox="1">
            <a:spLocks noGrp="1"/>
          </p:cNvSpPr>
          <p:nvPr>
            <p:ph type="body" idx="1"/>
          </p:nvPr>
        </p:nvSpPr>
        <p:spPr>
          <a:xfrm>
            <a:off x="457200" y="1200150"/>
            <a:ext cx="8229600" cy="3725680"/>
          </a:xfrm>
          <a:prstGeom prst="rect">
            <a:avLst/>
          </a:prstGeom>
          <a:noFill/>
          <a:ln>
            <a:noFill/>
          </a:ln>
        </p:spPr>
        <p:txBody>
          <a:bodyPr lIns="91425" tIns="91425" rIns="91425" bIns="91425" anchor="t" anchorCtr="0"/>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a:endParaRPr/>
          </a:p>
        </p:txBody>
      </p:sp>
      <p:sp>
        <p:nvSpPr>
          <p:cNvPr id="8" name="Shape 8"/>
          <p:cNvSpPr txBox="1">
            <a:spLocks noGrp="1"/>
          </p:cNvSpPr>
          <p:nvPr>
            <p:ph type="sldNum" idx="12"/>
          </p:nvPr>
        </p:nvSpPr>
        <p:spPr>
          <a:xfrm>
            <a:off x="8556791" y="4749850"/>
            <a:ext cx="548699" cy="393524"/>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300">
                <a:solidFill>
                  <a:schemeClr val="dk1"/>
                </a:solidFill>
              </a:rPr>
              <a:t>‹#›</a:t>
            </a:fld>
            <a:endParaRPr lang="en" sz="1300">
              <a:solidFill>
                <a:schemeClr val="dk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lvl="0" rtl="0">
              <a:spcBef>
                <a:spcPts val="0"/>
              </a:spcBef>
              <a:buClr>
                <a:schemeClr val="dk1"/>
              </a:buClr>
              <a:buSzPct val="100000"/>
              <a:buNone/>
              <a:defRPr sz="3600" b="1">
                <a:solidFill>
                  <a:schemeClr val="dk1"/>
                </a:solidFill>
              </a:defRPr>
            </a:lvl1pPr>
            <a:lvl2pPr lvl="1" rtl="0">
              <a:spcBef>
                <a:spcPts val="0"/>
              </a:spcBef>
              <a:buClr>
                <a:schemeClr val="dk1"/>
              </a:buClr>
              <a:buSzPct val="100000"/>
              <a:buNone/>
              <a:defRPr sz="3600" b="1">
                <a:solidFill>
                  <a:schemeClr val="dk1"/>
                </a:solidFill>
              </a:defRPr>
            </a:lvl2pPr>
            <a:lvl3pPr lvl="2" rtl="0">
              <a:spcBef>
                <a:spcPts val="0"/>
              </a:spcBef>
              <a:buClr>
                <a:schemeClr val="dk1"/>
              </a:buClr>
              <a:buSzPct val="100000"/>
              <a:buNone/>
              <a:defRPr sz="3600" b="1">
                <a:solidFill>
                  <a:schemeClr val="dk1"/>
                </a:solidFill>
              </a:defRPr>
            </a:lvl3pPr>
            <a:lvl4pPr lvl="3" rtl="0">
              <a:spcBef>
                <a:spcPts val="0"/>
              </a:spcBef>
              <a:buClr>
                <a:schemeClr val="dk1"/>
              </a:buClr>
              <a:buSzPct val="100000"/>
              <a:buNone/>
              <a:defRPr sz="3600" b="1">
                <a:solidFill>
                  <a:schemeClr val="dk1"/>
                </a:solidFill>
              </a:defRPr>
            </a:lvl4pPr>
            <a:lvl5pPr lvl="4" rtl="0">
              <a:spcBef>
                <a:spcPts val="0"/>
              </a:spcBef>
              <a:buClr>
                <a:schemeClr val="dk1"/>
              </a:buClr>
              <a:buSzPct val="100000"/>
              <a:buNone/>
              <a:defRPr sz="3600" b="1">
                <a:solidFill>
                  <a:schemeClr val="dk1"/>
                </a:solidFill>
              </a:defRPr>
            </a:lvl5pPr>
            <a:lvl6pPr lvl="5" rtl="0">
              <a:spcBef>
                <a:spcPts val="0"/>
              </a:spcBef>
              <a:buClr>
                <a:schemeClr val="dk1"/>
              </a:buClr>
              <a:buSzPct val="100000"/>
              <a:buNone/>
              <a:defRPr sz="3600" b="1">
                <a:solidFill>
                  <a:schemeClr val="dk1"/>
                </a:solidFill>
              </a:defRPr>
            </a:lvl6pPr>
            <a:lvl7pPr lvl="6" rtl="0">
              <a:spcBef>
                <a:spcPts val="0"/>
              </a:spcBef>
              <a:buClr>
                <a:schemeClr val="dk1"/>
              </a:buClr>
              <a:buSzPct val="100000"/>
              <a:buNone/>
              <a:defRPr sz="3600" b="1">
                <a:solidFill>
                  <a:schemeClr val="dk1"/>
                </a:solidFill>
              </a:defRPr>
            </a:lvl7pPr>
            <a:lvl8pPr lvl="7" rtl="0">
              <a:spcBef>
                <a:spcPts val="0"/>
              </a:spcBef>
              <a:buClr>
                <a:schemeClr val="dk1"/>
              </a:buClr>
              <a:buSzPct val="100000"/>
              <a:buNone/>
              <a:defRPr sz="3600" b="1">
                <a:solidFill>
                  <a:schemeClr val="dk1"/>
                </a:solidFill>
              </a:defRPr>
            </a:lvl8pPr>
            <a:lvl9pPr lvl="8" rtl="0">
              <a:spcBef>
                <a:spcPts val="0"/>
              </a:spcBef>
              <a:buClr>
                <a:schemeClr val="dk1"/>
              </a:buClr>
              <a:buSzPct val="100000"/>
              <a:buNone/>
              <a:defRPr sz="3600" b="1">
                <a:solidFill>
                  <a:schemeClr val="dk1"/>
                </a:solidFill>
              </a:defRPr>
            </a:lvl9pPr>
          </a:lstStyle>
          <a:p>
            <a:endParaRPr/>
          </a:p>
        </p:txBody>
      </p:sp>
      <p:sp>
        <p:nvSpPr>
          <p:cNvPr id="112" name="Shape 112"/>
          <p:cNvSpPr txBox="1">
            <a:spLocks noGrp="1"/>
          </p:cNvSpPr>
          <p:nvPr>
            <p:ph type="body" idx="1"/>
          </p:nvPr>
        </p:nvSpPr>
        <p:spPr>
          <a:xfrm>
            <a:off x="457200" y="1200150"/>
            <a:ext cx="8229600" cy="3725699"/>
          </a:xfrm>
          <a:prstGeom prst="rect">
            <a:avLst/>
          </a:prstGeom>
          <a:noFill/>
          <a:ln>
            <a:noFill/>
          </a:ln>
        </p:spPr>
        <p:txBody>
          <a:bodyPr lIns="91425" tIns="91425" rIns="91425" bIns="91425" anchor="t" anchorCtr="0"/>
          <a:lstStyle>
            <a:lvl1pPr lvl="0" rtl="0">
              <a:spcBef>
                <a:spcPts val="600"/>
              </a:spcBef>
              <a:buClr>
                <a:schemeClr val="dk1"/>
              </a:buClr>
              <a:buSzPct val="100000"/>
              <a:defRPr sz="3000">
                <a:solidFill>
                  <a:schemeClr val="dk1"/>
                </a:solidFill>
              </a:defRPr>
            </a:lvl1pPr>
            <a:lvl2pPr lvl="1" rtl="0">
              <a:spcBef>
                <a:spcPts val="480"/>
              </a:spcBef>
              <a:buClr>
                <a:schemeClr val="dk1"/>
              </a:buClr>
              <a:buSzPct val="100000"/>
              <a:defRPr sz="2400">
                <a:solidFill>
                  <a:schemeClr val="dk1"/>
                </a:solidFill>
              </a:defRPr>
            </a:lvl2pPr>
            <a:lvl3pPr lvl="2" rtl="0">
              <a:spcBef>
                <a:spcPts val="480"/>
              </a:spcBef>
              <a:buClr>
                <a:schemeClr val="dk1"/>
              </a:buClr>
              <a:buSzPct val="100000"/>
              <a:defRPr sz="2400">
                <a:solidFill>
                  <a:schemeClr val="dk1"/>
                </a:solidFill>
              </a:defRPr>
            </a:lvl3pPr>
            <a:lvl4pPr lvl="3" rtl="0">
              <a:spcBef>
                <a:spcPts val="360"/>
              </a:spcBef>
              <a:buClr>
                <a:schemeClr val="dk1"/>
              </a:buClr>
              <a:buSzPct val="100000"/>
              <a:defRPr sz="1800">
                <a:solidFill>
                  <a:schemeClr val="dk1"/>
                </a:solidFill>
              </a:defRPr>
            </a:lvl4pPr>
            <a:lvl5pPr lvl="4" rtl="0">
              <a:spcBef>
                <a:spcPts val="360"/>
              </a:spcBef>
              <a:buClr>
                <a:schemeClr val="dk1"/>
              </a:buClr>
              <a:buSzPct val="100000"/>
              <a:defRPr sz="1800">
                <a:solidFill>
                  <a:schemeClr val="dk1"/>
                </a:solidFill>
              </a:defRPr>
            </a:lvl5pPr>
            <a:lvl6pPr lvl="5" rtl="0">
              <a:spcBef>
                <a:spcPts val="360"/>
              </a:spcBef>
              <a:buClr>
                <a:schemeClr val="dk1"/>
              </a:buClr>
              <a:buSzPct val="100000"/>
              <a:defRPr sz="1800">
                <a:solidFill>
                  <a:schemeClr val="dk1"/>
                </a:solidFill>
              </a:defRPr>
            </a:lvl6pPr>
            <a:lvl7pPr lvl="6" rtl="0">
              <a:spcBef>
                <a:spcPts val="360"/>
              </a:spcBef>
              <a:buClr>
                <a:schemeClr val="dk1"/>
              </a:buClr>
              <a:buSzPct val="100000"/>
              <a:defRPr sz="1800">
                <a:solidFill>
                  <a:schemeClr val="dk1"/>
                </a:solidFill>
              </a:defRPr>
            </a:lvl7pPr>
            <a:lvl8pPr lvl="7" rtl="0">
              <a:spcBef>
                <a:spcPts val="360"/>
              </a:spcBef>
              <a:buClr>
                <a:schemeClr val="dk1"/>
              </a:buClr>
              <a:buSzPct val="100000"/>
              <a:defRPr sz="1800">
                <a:solidFill>
                  <a:schemeClr val="dk1"/>
                </a:solidFill>
              </a:defRPr>
            </a:lvl8pPr>
            <a:lvl9pPr lvl="8" rtl="0">
              <a:spcBef>
                <a:spcPts val="360"/>
              </a:spcBef>
              <a:buClr>
                <a:schemeClr val="dk1"/>
              </a:buClr>
              <a:buSzPct val="100000"/>
              <a:defRPr sz="1800">
                <a:solidFill>
                  <a:schemeClr val="dk1"/>
                </a:solidFill>
              </a:defRPr>
            </a:lvl9pPr>
          </a:lstStyle>
          <a:p>
            <a:endParaRPr/>
          </a:p>
        </p:txBody>
      </p:sp>
      <p:sp>
        <p:nvSpPr>
          <p:cNvPr id="113" name="Shape 113"/>
          <p:cNvSpPr txBox="1">
            <a:spLocks noGrp="1"/>
          </p:cNvSpPr>
          <p:nvPr>
            <p:ph type="sldNum" idx="12"/>
          </p:nvPr>
        </p:nvSpPr>
        <p:spPr>
          <a:xfrm>
            <a:off x="8556791" y="4749850"/>
            <a:ext cx="548699"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 sz="1300">
                <a:solidFill>
                  <a:schemeClr val="dk1"/>
                </a:solidFill>
              </a:rPr>
              <a:t>‹#›</a:t>
            </a:fld>
            <a:endParaRPr lang="en" sz="1300">
              <a:solidFill>
                <a:schemeClr val="dk1"/>
              </a:solidFill>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try.github.io/levels/1/challenges/1"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hyperlink" Target="http://git-scm.com/about/branching-and-merging" TargetMode="External"/><Relationship Id="rId7" Type="http://schemas.openxmlformats.org/officeDocument/2006/relationships/hyperlink" Target="http://x-team.com/2013/09/our-git-workflow-forks-with-feature-branches/" TargetMode="External"/><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hyperlink" Target="https://www.atlassian.com/git/tutorials/comparing-workflows/feature-branch-workflow" TargetMode="External"/><Relationship Id="rId5" Type="http://schemas.openxmlformats.org/officeDocument/2006/relationships/hyperlink" Target="http://git-scm.com/book/en/v2" TargetMode="External"/><Relationship Id="rId4" Type="http://schemas.openxmlformats.org/officeDocument/2006/relationships/hyperlink" Target="http://git-scm.com/blog"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github.com" TargetMode="External"/><Relationship Id="rId2" Type="http://schemas.openxmlformats.org/officeDocument/2006/relationships/notesSlide" Target="../notesSlides/notesSlide12.xml"/><Relationship Id="rId1" Type="http://schemas.openxmlformats.org/officeDocument/2006/relationships/slideLayout" Target="../slideLayouts/slideLayout8.xml"/><Relationship Id="rId5" Type="http://schemas.openxmlformats.org/officeDocument/2006/relationships/hyperlink" Target="https://www.youtube.com/watch?v=U8GBXvdmHT4" TargetMode="External"/><Relationship Id="rId4" Type="http://schemas.openxmlformats.org/officeDocument/2006/relationships/hyperlink" Target="https://www.youtube.com/watch?v=0fKg7e37bQE"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help.github.com/articles/github-glossary/"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pic>
        <p:nvPicPr>
          <p:cNvPr id="35" name="Shape 35"/>
          <p:cNvPicPr preferRelativeResize="0"/>
          <p:nvPr/>
        </p:nvPicPr>
        <p:blipFill>
          <a:blip r:embed="rId3">
            <a:alphaModFix/>
          </a:blip>
          <a:stretch>
            <a:fillRect/>
          </a:stretch>
        </p:blipFill>
        <p:spPr>
          <a:xfrm>
            <a:off x="-6" y="0"/>
            <a:ext cx="9144000" cy="5139553"/>
          </a:xfrm>
          <a:prstGeom prst="rect">
            <a:avLst/>
          </a:prstGeom>
          <a:noFill/>
          <a:ln>
            <a:noFill/>
          </a:ln>
        </p:spPr>
      </p:pic>
      <p:sp>
        <p:nvSpPr>
          <p:cNvPr id="36" name="Shape 36"/>
          <p:cNvSpPr txBox="1">
            <a:spLocks noGrp="1"/>
          </p:cNvSpPr>
          <p:nvPr>
            <p:ph type="ctrTitle"/>
          </p:nvPr>
        </p:nvSpPr>
        <p:spPr>
          <a:xfrm>
            <a:off x="94375" y="-76207"/>
            <a:ext cx="7772400" cy="1159799"/>
          </a:xfrm>
          <a:prstGeom prst="rect">
            <a:avLst/>
          </a:prstGeom>
        </p:spPr>
        <p:txBody>
          <a:bodyPr lIns="91425" tIns="91425" rIns="91425" bIns="91425" anchor="b" anchorCtr="0">
            <a:noAutofit/>
          </a:bodyPr>
          <a:lstStyle/>
          <a:p>
            <a:pPr lvl="0" algn="l" rtl="0">
              <a:spcBef>
                <a:spcPts val="0"/>
              </a:spcBef>
              <a:buNone/>
            </a:pPr>
            <a:r>
              <a:rPr lang="en">
                <a:solidFill>
                  <a:srgbClr val="829AA8"/>
                </a:solidFill>
              </a:rPr>
              <a:t>VCS</a:t>
            </a:r>
          </a:p>
        </p:txBody>
      </p:sp>
      <p:sp>
        <p:nvSpPr>
          <p:cNvPr id="37" name="Shape 37"/>
          <p:cNvSpPr txBox="1">
            <a:spLocks noGrp="1"/>
          </p:cNvSpPr>
          <p:nvPr>
            <p:ph type="subTitle" idx="1"/>
          </p:nvPr>
        </p:nvSpPr>
        <p:spPr>
          <a:xfrm>
            <a:off x="50525" y="4399600"/>
            <a:ext cx="7424999" cy="684900"/>
          </a:xfrm>
          <a:prstGeom prst="rect">
            <a:avLst/>
          </a:prstGeom>
        </p:spPr>
        <p:txBody>
          <a:bodyPr lIns="91425" tIns="91425" rIns="91425" bIns="91425" anchor="t" anchorCtr="0">
            <a:noAutofit/>
          </a:bodyPr>
          <a:lstStyle/>
          <a:p>
            <a:pPr lvl="0" algn="l" rtl="0">
              <a:spcBef>
                <a:spcPts val="0"/>
              </a:spcBef>
              <a:buNone/>
            </a:pPr>
            <a:r>
              <a:rPr lang="en">
                <a:solidFill>
                  <a:srgbClr val="FFFFFF"/>
                </a:solidFill>
              </a:rPr>
              <a:t>Version Control Systems</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857250" y="282175"/>
            <a:ext cx="7829699" cy="857400"/>
          </a:xfrm>
          <a:prstGeom prst="rect">
            <a:avLst/>
          </a:prstGeom>
        </p:spPr>
        <p:txBody>
          <a:bodyPr lIns="91425" tIns="91425" rIns="91425" bIns="91425" anchor="b" anchorCtr="0">
            <a:noAutofit/>
          </a:bodyPr>
          <a:lstStyle/>
          <a:p>
            <a:pPr lvl="0" rtl="0">
              <a:spcBef>
                <a:spcPts val="0"/>
              </a:spcBef>
              <a:buNone/>
            </a:pPr>
            <a:r>
              <a:rPr lang="en"/>
              <a:t>Try Git</a:t>
            </a:r>
          </a:p>
        </p:txBody>
      </p:sp>
      <p:sp>
        <p:nvSpPr>
          <p:cNvPr id="108" name="Shape 108"/>
          <p:cNvSpPr txBox="1">
            <a:spLocks noGrp="1"/>
          </p:cNvSpPr>
          <p:nvPr>
            <p:ph type="body" idx="1"/>
          </p:nvPr>
        </p:nvSpPr>
        <p:spPr>
          <a:xfrm>
            <a:off x="457200" y="2234875"/>
            <a:ext cx="8150399" cy="1281599"/>
          </a:xfrm>
          <a:prstGeom prst="rect">
            <a:avLst/>
          </a:prstGeom>
        </p:spPr>
        <p:txBody>
          <a:bodyPr lIns="91425" tIns="91425" rIns="91425" bIns="91425" anchor="t" anchorCtr="0">
            <a:noAutofit/>
          </a:bodyPr>
          <a:lstStyle/>
          <a:p>
            <a:pPr lvl="0" rtl="0">
              <a:spcBef>
                <a:spcPts val="0"/>
              </a:spcBef>
              <a:buNone/>
            </a:pPr>
            <a:r>
              <a:rPr lang="en" u="sng">
                <a:solidFill>
                  <a:schemeClr val="hlink"/>
                </a:solidFill>
                <a:hlinkClick r:id="rId3"/>
              </a:rPr>
              <a:t>https://try.github.io/levels/1/challenges/1</a:t>
            </a:r>
          </a:p>
        </p:txBody>
      </p:sp>
      <p:pic>
        <p:nvPicPr>
          <p:cNvPr id="109" name="Shape 109"/>
          <p:cNvPicPr preferRelativeResize="0"/>
          <p:nvPr/>
        </p:nvPicPr>
        <p:blipFill rotWithShape="1">
          <a:blip r:embed="rId4">
            <a:alphaModFix/>
          </a:blip>
          <a:srcRect r="55541"/>
          <a:stretch/>
        </p:blipFill>
        <p:spPr>
          <a:xfrm>
            <a:off x="236175" y="282175"/>
            <a:ext cx="621074" cy="584200"/>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88050" y="282175"/>
            <a:ext cx="8598900" cy="857400"/>
          </a:xfrm>
          <a:prstGeom prst="rect">
            <a:avLst/>
          </a:prstGeom>
        </p:spPr>
        <p:txBody>
          <a:bodyPr lIns="91425" tIns="91425" rIns="91425" bIns="91425" anchor="b" anchorCtr="0">
            <a:noAutofit/>
          </a:bodyPr>
          <a:lstStyle/>
          <a:p>
            <a:pPr lvl="0" rtl="0">
              <a:spcBef>
                <a:spcPts val="0"/>
              </a:spcBef>
              <a:buNone/>
            </a:pPr>
            <a:r>
              <a:rPr lang="en"/>
              <a:t>Resources</a:t>
            </a:r>
          </a:p>
        </p:txBody>
      </p:sp>
      <p:sp>
        <p:nvSpPr>
          <p:cNvPr id="141" name="Shape 141"/>
          <p:cNvSpPr txBox="1">
            <a:spLocks noGrp="1"/>
          </p:cNvSpPr>
          <p:nvPr>
            <p:ph type="body" idx="1"/>
          </p:nvPr>
        </p:nvSpPr>
        <p:spPr>
          <a:xfrm>
            <a:off x="457200" y="1123950"/>
            <a:ext cx="8229600" cy="3978600"/>
          </a:xfrm>
          <a:prstGeom prst="rect">
            <a:avLst/>
          </a:prstGeom>
        </p:spPr>
        <p:txBody>
          <a:bodyPr lIns="91425" tIns="91425" rIns="91425" bIns="91425" anchor="t" anchorCtr="0">
            <a:noAutofit/>
          </a:bodyPr>
          <a:lstStyle/>
          <a:p>
            <a:pPr lvl="0" rtl="0">
              <a:spcBef>
                <a:spcPts val="0"/>
              </a:spcBef>
              <a:buNone/>
            </a:pPr>
            <a:r>
              <a:rPr lang="en" b="1" u="sng"/>
              <a:t>API</a:t>
            </a:r>
          </a:p>
          <a:p>
            <a:pPr marL="457200" lvl="0" indent="-381000" rtl="0">
              <a:spcBef>
                <a:spcPts val="0"/>
              </a:spcBef>
              <a:buSzPct val="100000"/>
            </a:pPr>
            <a:r>
              <a:rPr lang="en" sz="2400" u="sng">
                <a:solidFill>
                  <a:schemeClr val="hlink"/>
                </a:solidFill>
                <a:latin typeface="Open Sans"/>
                <a:ea typeface="Open Sans"/>
                <a:cs typeface="Open Sans"/>
                <a:sym typeface="Open Sans"/>
                <a:hlinkClick r:id="rId3"/>
              </a:rPr>
              <a:t>http://git-scm.com/about/branching-and-merging</a:t>
            </a:r>
          </a:p>
          <a:p>
            <a:pPr marL="457200" lvl="0" indent="-381000" rtl="0">
              <a:spcBef>
                <a:spcPts val="0"/>
              </a:spcBef>
              <a:buSzPct val="100000"/>
              <a:buFont typeface="Open Sans"/>
            </a:pPr>
            <a:r>
              <a:rPr lang="en" sz="2400" u="sng">
                <a:solidFill>
                  <a:schemeClr val="hlink"/>
                </a:solidFill>
                <a:latin typeface="Open Sans"/>
                <a:ea typeface="Open Sans"/>
                <a:cs typeface="Open Sans"/>
                <a:sym typeface="Open Sans"/>
                <a:hlinkClick r:id="rId4"/>
              </a:rPr>
              <a:t>http://git-scm.com/blog</a:t>
            </a:r>
          </a:p>
          <a:p>
            <a:pPr marL="457200" lvl="0" indent="-381000" rtl="0">
              <a:spcBef>
                <a:spcPts val="0"/>
              </a:spcBef>
              <a:buSzPct val="100000"/>
              <a:buFont typeface="Open Sans"/>
            </a:pPr>
            <a:r>
              <a:rPr lang="en" sz="2400" u="sng">
                <a:solidFill>
                  <a:schemeClr val="hlink"/>
                </a:solidFill>
                <a:latin typeface="Open Sans"/>
                <a:ea typeface="Open Sans"/>
                <a:cs typeface="Open Sans"/>
                <a:sym typeface="Open Sans"/>
                <a:hlinkClick r:id="rId5"/>
              </a:rPr>
              <a:t>http://git-scm.com/book/en/v2</a:t>
            </a:r>
          </a:p>
          <a:p>
            <a:pPr marL="457200" lvl="0" indent="-381000" rtl="0">
              <a:spcBef>
                <a:spcPts val="0"/>
              </a:spcBef>
              <a:buSzPct val="100000"/>
              <a:buFont typeface="Open Sans"/>
            </a:pPr>
            <a:r>
              <a:rPr lang="en" sz="2400" u="sng">
                <a:solidFill>
                  <a:schemeClr val="hlink"/>
                </a:solidFill>
                <a:latin typeface="Open Sans"/>
                <a:ea typeface="Open Sans"/>
                <a:cs typeface="Open Sans"/>
                <a:sym typeface="Open Sans"/>
                <a:hlinkClick r:id="rId6"/>
              </a:rPr>
              <a:t>https://www.atlassian.com/git/tutorials/comparing-workflows/feature-branch-workflow</a:t>
            </a:r>
          </a:p>
          <a:p>
            <a:pPr marL="457200" lvl="0" indent="-381000" rtl="0">
              <a:spcBef>
                <a:spcPts val="0"/>
              </a:spcBef>
              <a:buSzPct val="100000"/>
              <a:buFont typeface="Open Sans"/>
            </a:pPr>
            <a:r>
              <a:rPr lang="en" sz="2400" u="sng">
                <a:solidFill>
                  <a:schemeClr val="hlink"/>
                </a:solidFill>
                <a:latin typeface="Open Sans"/>
                <a:ea typeface="Open Sans"/>
                <a:cs typeface="Open Sans"/>
                <a:sym typeface="Open Sans"/>
                <a:hlinkClick r:id="rId7"/>
              </a:rPr>
              <a:t>http://x-team.com/2013/09/our-git-workflow-forks-with-feature-branches/</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88050" y="282175"/>
            <a:ext cx="8598900" cy="857400"/>
          </a:xfrm>
          <a:prstGeom prst="rect">
            <a:avLst/>
          </a:prstGeom>
        </p:spPr>
        <p:txBody>
          <a:bodyPr lIns="91425" tIns="91425" rIns="91425" bIns="91425" anchor="b" anchorCtr="0">
            <a:noAutofit/>
          </a:bodyPr>
          <a:lstStyle/>
          <a:p>
            <a:pPr lvl="0" rtl="0">
              <a:spcBef>
                <a:spcPts val="0"/>
              </a:spcBef>
              <a:buNone/>
            </a:pPr>
            <a:r>
              <a:rPr lang="en"/>
              <a:t>Exercise</a:t>
            </a:r>
          </a:p>
        </p:txBody>
      </p:sp>
      <p:sp>
        <p:nvSpPr>
          <p:cNvPr id="147" name="Shape 147"/>
          <p:cNvSpPr txBox="1">
            <a:spLocks noGrp="1"/>
          </p:cNvSpPr>
          <p:nvPr>
            <p:ph type="body" idx="1"/>
          </p:nvPr>
        </p:nvSpPr>
        <p:spPr>
          <a:xfrm>
            <a:off x="457200" y="826525"/>
            <a:ext cx="8229600" cy="4317000"/>
          </a:xfrm>
          <a:prstGeom prst="rect">
            <a:avLst/>
          </a:prstGeom>
        </p:spPr>
        <p:txBody>
          <a:bodyPr lIns="91425" tIns="91425" rIns="91425" bIns="91425" anchor="t" anchorCtr="0">
            <a:noAutofit/>
          </a:bodyPr>
          <a:lstStyle/>
          <a:p>
            <a:pPr marL="457200" lvl="0" indent="-228600" rtl="0">
              <a:spcBef>
                <a:spcPts val="0"/>
              </a:spcBef>
              <a:buAutoNum type="arabicPeriod"/>
            </a:pPr>
            <a:r>
              <a:rPr lang="en"/>
              <a:t>Create a </a:t>
            </a:r>
            <a:r>
              <a:rPr lang="en" u="sng">
                <a:solidFill>
                  <a:schemeClr val="hlink"/>
                </a:solidFill>
                <a:hlinkClick r:id="rId3"/>
              </a:rPr>
              <a:t>GitHub</a:t>
            </a:r>
            <a:r>
              <a:rPr lang="en"/>
              <a:t> account</a:t>
            </a:r>
          </a:p>
          <a:p>
            <a:pPr marL="457200" lvl="0" indent="-228600" rtl="0">
              <a:spcBef>
                <a:spcPts val="0"/>
              </a:spcBef>
              <a:buAutoNum type="arabicPeriod"/>
            </a:pPr>
            <a:r>
              <a:rPr lang="en"/>
              <a:t>Create a new repository in GitHub</a:t>
            </a:r>
          </a:p>
          <a:p>
            <a:pPr marL="457200" lvl="0" indent="-228600" rtl="0">
              <a:spcBef>
                <a:spcPts val="0"/>
              </a:spcBef>
              <a:buAutoNum type="arabicPeriod"/>
            </a:pPr>
            <a:r>
              <a:rPr lang="en"/>
              <a:t>Play with it!</a:t>
            </a:r>
          </a:p>
          <a:p>
            <a:pPr marL="914400" lvl="1" indent="-228600" rtl="0">
              <a:spcBef>
                <a:spcPts val="0"/>
              </a:spcBef>
              <a:buAutoNum type="alphaLcPeriod"/>
            </a:pPr>
            <a:r>
              <a:rPr lang="en"/>
              <a:t>Create branches</a:t>
            </a:r>
          </a:p>
          <a:p>
            <a:pPr marL="914400" lvl="1" indent="-228600" rtl="0">
              <a:spcBef>
                <a:spcPts val="0"/>
              </a:spcBef>
              <a:buAutoNum type="alphaLcPeriod"/>
            </a:pPr>
            <a:r>
              <a:rPr lang="en"/>
              <a:t>Add files</a:t>
            </a:r>
          </a:p>
          <a:p>
            <a:pPr marL="914400" lvl="1" indent="-228600" rtl="0">
              <a:spcBef>
                <a:spcPts val="0"/>
              </a:spcBef>
              <a:buAutoNum type="alphaLcPeriod"/>
            </a:pPr>
            <a:r>
              <a:rPr lang="en"/>
              <a:t>Make commits</a:t>
            </a:r>
          </a:p>
          <a:p>
            <a:pPr marL="914400" lvl="1" indent="-228600" rtl="0">
              <a:spcBef>
                <a:spcPts val="0"/>
              </a:spcBef>
              <a:buAutoNum type="alphaLcPeriod"/>
            </a:pPr>
            <a:r>
              <a:rPr lang="en"/>
              <a:t>Push changes</a:t>
            </a:r>
          </a:p>
          <a:p>
            <a:pPr marL="457200" lvl="0" indent="-228600" rtl="0">
              <a:spcBef>
                <a:spcPts val="0"/>
              </a:spcBef>
              <a:buAutoNum type="arabicPeriod"/>
            </a:pPr>
            <a:r>
              <a:rPr lang="en"/>
              <a:t>Watch these videos:</a:t>
            </a:r>
          </a:p>
          <a:p>
            <a:pPr marL="914400" lvl="1" indent="-228600" rtl="0">
              <a:spcBef>
                <a:spcPts val="0"/>
              </a:spcBef>
              <a:buAutoNum type="alphaLcPeriod"/>
            </a:pPr>
            <a:r>
              <a:rPr lang="en" u="sng">
                <a:solidFill>
                  <a:schemeClr val="hlink"/>
                </a:solidFill>
                <a:hlinkClick r:id="rId4"/>
              </a:rPr>
              <a:t>GitHub for Beginners</a:t>
            </a:r>
          </a:p>
          <a:p>
            <a:pPr marL="914400" lvl="1" indent="-228600" rtl="0">
              <a:spcBef>
                <a:spcPts val="0"/>
              </a:spcBef>
              <a:buAutoNum type="alphaLcPeriod"/>
            </a:pPr>
            <a:r>
              <a:rPr lang="en" u="sng">
                <a:solidFill>
                  <a:schemeClr val="hlink"/>
                </a:solidFill>
                <a:hlinkClick r:id="rId5"/>
              </a:rPr>
              <a:t>Basics of Git and GitHub</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Shape 152"/>
          <p:cNvPicPr preferRelativeResize="0"/>
          <p:nvPr/>
        </p:nvPicPr>
        <p:blipFill>
          <a:blip r:embed="rId3">
            <a:alphaModFix/>
          </a:blip>
          <a:stretch>
            <a:fillRect/>
          </a:stretch>
        </p:blipFill>
        <p:spPr>
          <a:xfrm>
            <a:off x="-6" y="0"/>
            <a:ext cx="9144000" cy="5139553"/>
          </a:xfrm>
          <a:prstGeom prst="rect">
            <a:avLst/>
          </a:prstGeom>
          <a:noFill/>
          <a:ln>
            <a:noFill/>
          </a:ln>
        </p:spPr>
      </p:pic>
      <p:sp>
        <p:nvSpPr>
          <p:cNvPr id="153" name="Shape 153"/>
          <p:cNvSpPr txBox="1">
            <a:spLocks noGrp="1"/>
          </p:cNvSpPr>
          <p:nvPr>
            <p:ph type="ctrTitle"/>
          </p:nvPr>
        </p:nvSpPr>
        <p:spPr>
          <a:xfrm>
            <a:off x="94375" y="-76207"/>
            <a:ext cx="7772400" cy="1159799"/>
          </a:xfrm>
          <a:prstGeom prst="rect">
            <a:avLst/>
          </a:prstGeom>
        </p:spPr>
        <p:txBody>
          <a:bodyPr lIns="91425" tIns="91425" rIns="91425" bIns="91425" anchor="b" anchorCtr="0">
            <a:noAutofit/>
          </a:bodyPr>
          <a:lstStyle/>
          <a:p>
            <a:pPr lvl="0" algn="l" rtl="0">
              <a:spcBef>
                <a:spcPts val="0"/>
              </a:spcBef>
              <a:buNone/>
            </a:pPr>
            <a:r>
              <a:rPr lang="en">
                <a:solidFill>
                  <a:srgbClr val="829AA8"/>
                </a:solidFill>
              </a:rPr>
              <a:t>The End</a:t>
            </a:r>
          </a:p>
        </p:txBody>
      </p:sp>
      <p:sp>
        <p:nvSpPr>
          <p:cNvPr id="154" name="Shape 154"/>
          <p:cNvSpPr txBox="1">
            <a:spLocks noGrp="1"/>
          </p:cNvSpPr>
          <p:nvPr>
            <p:ph type="subTitle" idx="1"/>
          </p:nvPr>
        </p:nvSpPr>
        <p:spPr>
          <a:xfrm>
            <a:off x="50525" y="4399600"/>
            <a:ext cx="7424999" cy="684900"/>
          </a:xfrm>
          <a:prstGeom prst="rect">
            <a:avLst/>
          </a:prstGeom>
        </p:spPr>
        <p:txBody>
          <a:bodyPr lIns="91425" tIns="91425" rIns="91425" bIns="91425" anchor="t" anchorCtr="0">
            <a:noAutofit/>
          </a:bodyPr>
          <a:lstStyle/>
          <a:p>
            <a:pPr lvl="0" algn="l" rtl="0">
              <a:spcBef>
                <a:spcPts val="0"/>
              </a:spcBef>
              <a:buNone/>
            </a:pPr>
            <a:r>
              <a:rPr lang="en">
                <a:solidFill>
                  <a:srgbClr val="FFFFFF"/>
                </a:solidFill>
              </a:rPr>
              <a:t>Version Control Systems</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203525" y="342753"/>
            <a:ext cx="8229600" cy="857400"/>
          </a:xfrm>
          <a:prstGeom prst="rect">
            <a:avLst/>
          </a:prstGeom>
        </p:spPr>
        <p:txBody>
          <a:bodyPr lIns="91425" tIns="91425" rIns="91425" bIns="91425" anchor="b" anchorCtr="0">
            <a:noAutofit/>
          </a:bodyPr>
          <a:lstStyle/>
          <a:p>
            <a:pPr lvl="0">
              <a:spcBef>
                <a:spcPts val="0"/>
              </a:spcBef>
              <a:buNone/>
            </a:pPr>
            <a:r>
              <a:rPr lang="en" sz="7200" b="0">
                <a:solidFill>
                  <a:srgbClr val="666666"/>
                </a:solidFill>
              </a:rPr>
              <a:t>Version Control Systems</a:t>
            </a:r>
          </a:p>
        </p:txBody>
      </p:sp>
      <p:sp>
        <p:nvSpPr>
          <p:cNvPr id="43" name="Shape 43"/>
          <p:cNvSpPr txBox="1">
            <a:spLocks noGrp="1"/>
          </p:cNvSpPr>
          <p:nvPr>
            <p:ph type="body" idx="1"/>
          </p:nvPr>
        </p:nvSpPr>
        <p:spPr>
          <a:xfrm>
            <a:off x="457200" y="1200150"/>
            <a:ext cx="3994500" cy="3725699"/>
          </a:xfrm>
          <a:prstGeom prst="rect">
            <a:avLst/>
          </a:prstGeom>
        </p:spPr>
        <p:txBody>
          <a:bodyPr lIns="91425" tIns="91425" rIns="91425" bIns="91425" anchor="t" anchorCtr="0">
            <a:noAutofit/>
          </a:bodyPr>
          <a:lstStyle/>
          <a:p>
            <a:pPr lvl="0" rtl="0">
              <a:spcBef>
                <a:spcPts val="0"/>
              </a:spcBef>
              <a:buNone/>
            </a:pPr>
            <a:r>
              <a:rPr lang="en" sz="4800" b="1">
                <a:solidFill>
                  <a:srgbClr val="000000"/>
                </a:solidFill>
                <a:latin typeface="Just Me Again Down Here"/>
                <a:ea typeface="Just Me Again Down Here"/>
                <a:cs typeface="Just Me Again Down Here"/>
                <a:sym typeface="Just Me Again Down Here"/>
              </a:rPr>
              <a:t>What Is It?</a:t>
            </a:r>
          </a:p>
          <a:p>
            <a:pPr marL="457200" lvl="0" indent="-228600" rtl="0">
              <a:spcBef>
                <a:spcPts val="0"/>
              </a:spcBef>
            </a:pPr>
            <a:r>
              <a:rPr lang="en"/>
              <a:t>Track changes</a:t>
            </a:r>
          </a:p>
          <a:p>
            <a:pPr marL="457200" lvl="0" indent="-228600" rtl="0">
              <a:spcBef>
                <a:spcPts val="0"/>
              </a:spcBef>
            </a:pPr>
            <a:r>
              <a:rPr lang="en"/>
              <a:t>Manage versions</a:t>
            </a:r>
          </a:p>
          <a:p>
            <a:pPr marL="457200" lvl="0" indent="-228600" rtl="0">
              <a:spcBef>
                <a:spcPts val="0"/>
              </a:spcBef>
            </a:pPr>
            <a:r>
              <a:rPr lang="en"/>
              <a:t>Maintains history</a:t>
            </a:r>
          </a:p>
          <a:p>
            <a:pPr marL="457200" lvl="0" indent="-228600">
              <a:spcBef>
                <a:spcPts val="0"/>
              </a:spcBef>
            </a:pPr>
            <a:r>
              <a:rPr lang="en"/>
              <a:t>Maintains state</a:t>
            </a:r>
          </a:p>
        </p:txBody>
      </p:sp>
      <p:sp>
        <p:nvSpPr>
          <p:cNvPr id="44" name="Shape 44"/>
          <p:cNvSpPr txBox="1">
            <a:spLocks noGrp="1"/>
          </p:cNvSpPr>
          <p:nvPr>
            <p:ph type="body" idx="2"/>
          </p:nvPr>
        </p:nvSpPr>
        <p:spPr>
          <a:xfrm>
            <a:off x="4692273" y="1200150"/>
            <a:ext cx="3994500" cy="3725699"/>
          </a:xfrm>
          <a:prstGeom prst="rect">
            <a:avLst/>
          </a:prstGeom>
        </p:spPr>
        <p:txBody>
          <a:bodyPr lIns="91425" tIns="91425" rIns="91425" bIns="91425" anchor="t" anchorCtr="0">
            <a:noAutofit/>
          </a:bodyPr>
          <a:lstStyle/>
          <a:p>
            <a:pPr lvl="0" rtl="0">
              <a:spcBef>
                <a:spcPts val="0"/>
              </a:spcBef>
              <a:buNone/>
            </a:pPr>
            <a:r>
              <a:rPr lang="en" sz="4800" b="1">
                <a:solidFill>
                  <a:srgbClr val="000000"/>
                </a:solidFill>
                <a:latin typeface="Just Me Again Down Here"/>
                <a:ea typeface="Just Me Again Down Here"/>
                <a:cs typeface="Just Me Again Down Here"/>
                <a:sym typeface="Just Me Again Down Here"/>
              </a:rPr>
              <a:t>Why Use It?</a:t>
            </a:r>
          </a:p>
          <a:p>
            <a:pPr marL="457200" lvl="0" indent="-228600" rtl="0">
              <a:spcBef>
                <a:spcPts val="0"/>
              </a:spcBef>
            </a:pPr>
            <a:r>
              <a:rPr lang="en"/>
              <a:t>Organization</a:t>
            </a:r>
          </a:p>
          <a:p>
            <a:pPr marL="457200" lvl="0" indent="-228600" rtl="0">
              <a:spcBef>
                <a:spcPts val="0"/>
              </a:spcBef>
            </a:pPr>
            <a:r>
              <a:rPr lang="en"/>
              <a:t>Collaboration</a:t>
            </a:r>
          </a:p>
          <a:p>
            <a:pPr marL="457200" lvl="0" indent="-228600" rtl="0">
              <a:spcBef>
                <a:spcPts val="0"/>
              </a:spcBef>
            </a:pPr>
            <a:r>
              <a:rPr lang="en"/>
              <a:t>Archiving/history</a:t>
            </a:r>
          </a:p>
          <a:p>
            <a:pPr marL="457200" lvl="0" indent="-228600">
              <a:spcBef>
                <a:spcPts val="0"/>
              </a:spcBef>
            </a:pPr>
            <a:r>
              <a:rPr lang="en"/>
              <a:t>Conflict resolution</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88050" y="282175"/>
            <a:ext cx="8598900" cy="857400"/>
          </a:xfrm>
          <a:prstGeom prst="rect">
            <a:avLst/>
          </a:prstGeom>
        </p:spPr>
        <p:txBody>
          <a:bodyPr lIns="91425" tIns="91425" rIns="91425" bIns="91425" anchor="b" anchorCtr="0">
            <a:noAutofit/>
          </a:bodyPr>
          <a:lstStyle/>
          <a:p>
            <a:pPr lvl="0">
              <a:spcBef>
                <a:spcPts val="0"/>
              </a:spcBef>
              <a:buNone/>
            </a:pPr>
            <a:r>
              <a:rPr lang="en"/>
              <a:t>Centralized VCS</a:t>
            </a:r>
          </a:p>
        </p:txBody>
      </p:sp>
      <p:sp>
        <p:nvSpPr>
          <p:cNvPr id="50" name="Shape 50"/>
          <p:cNvSpPr txBox="1">
            <a:spLocks noGrp="1"/>
          </p:cNvSpPr>
          <p:nvPr>
            <p:ph type="body" idx="1"/>
          </p:nvPr>
        </p:nvSpPr>
        <p:spPr>
          <a:xfrm>
            <a:off x="457200" y="1123950"/>
            <a:ext cx="3859499" cy="3725699"/>
          </a:xfrm>
          <a:prstGeom prst="rect">
            <a:avLst/>
          </a:prstGeom>
        </p:spPr>
        <p:txBody>
          <a:bodyPr lIns="91425" tIns="91425" rIns="91425" bIns="91425" anchor="t" anchorCtr="0">
            <a:noAutofit/>
          </a:bodyPr>
          <a:lstStyle/>
          <a:p>
            <a:pPr lvl="0" rtl="0">
              <a:spcBef>
                <a:spcPts val="0"/>
              </a:spcBef>
              <a:buNone/>
            </a:pPr>
            <a:r>
              <a:rPr lang="en" sz="2400" b="1" u="sng"/>
              <a:t>Overview</a:t>
            </a:r>
          </a:p>
          <a:p>
            <a:pPr marL="457200" lvl="0" indent="-381000" rtl="0">
              <a:spcBef>
                <a:spcPts val="0"/>
              </a:spcBef>
              <a:buSzPct val="100000"/>
            </a:pPr>
            <a:r>
              <a:rPr lang="en" sz="2400"/>
              <a:t>Single repository</a:t>
            </a:r>
          </a:p>
          <a:p>
            <a:pPr marL="457200" lvl="0" indent="-381000" rtl="0">
              <a:spcBef>
                <a:spcPts val="0"/>
              </a:spcBef>
              <a:buSzPct val="100000"/>
            </a:pPr>
            <a:r>
              <a:rPr lang="en" sz="2400"/>
              <a:t>History stored in one central location</a:t>
            </a:r>
          </a:p>
          <a:p>
            <a:pPr lvl="0" rtl="0">
              <a:spcBef>
                <a:spcPts val="0"/>
              </a:spcBef>
              <a:buNone/>
            </a:pPr>
            <a:endParaRPr sz="2400"/>
          </a:p>
          <a:p>
            <a:pPr lvl="0" rtl="0">
              <a:spcBef>
                <a:spcPts val="0"/>
              </a:spcBef>
              <a:buNone/>
            </a:pPr>
            <a:r>
              <a:rPr lang="en" sz="2400" b="1" u="sng"/>
              <a:t>Typical Workflow</a:t>
            </a:r>
          </a:p>
          <a:p>
            <a:pPr marL="457200" lvl="0" indent="-381000" rtl="0">
              <a:spcBef>
                <a:spcPts val="0"/>
              </a:spcBef>
              <a:buSzPct val="100000"/>
              <a:buAutoNum type="arabicPeriod"/>
            </a:pPr>
            <a:r>
              <a:rPr lang="en" sz="2400"/>
              <a:t>Pull down changes</a:t>
            </a:r>
          </a:p>
          <a:p>
            <a:pPr marL="457200" lvl="0" indent="-381000" rtl="0">
              <a:spcBef>
                <a:spcPts val="0"/>
              </a:spcBef>
              <a:buSzPct val="100000"/>
              <a:buAutoNum type="arabicPeriod"/>
            </a:pPr>
            <a:r>
              <a:rPr lang="en" sz="2400"/>
              <a:t>Make changes</a:t>
            </a:r>
          </a:p>
          <a:p>
            <a:pPr marL="457200" lvl="0" indent="-381000" rtl="0">
              <a:spcBef>
                <a:spcPts val="0"/>
              </a:spcBef>
              <a:buSzPct val="100000"/>
              <a:buAutoNum type="arabicPeriod"/>
            </a:pPr>
            <a:r>
              <a:rPr lang="en" sz="2400"/>
              <a:t>Commit changes</a:t>
            </a:r>
          </a:p>
          <a:p>
            <a:pPr lvl="0">
              <a:spcBef>
                <a:spcPts val="0"/>
              </a:spcBef>
              <a:buNone/>
            </a:pPr>
            <a:endParaRPr sz="2400"/>
          </a:p>
        </p:txBody>
      </p:sp>
      <p:pic>
        <p:nvPicPr>
          <p:cNvPr id="51" name="Shape 51"/>
          <p:cNvPicPr preferRelativeResize="0"/>
          <p:nvPr/>
        </p:nvPicPr>
        <p:blipFill>
          <a:blip r:embed="rId3">
            <a:alphaModFix/>
          </a:blip>
          <a:stretch>
            <a:fillRect/>
          </a:stretch>
        </p:blipFill>
        <p:spPr>
          <a:xfrm>
            <a:off x="4316725" y="1003649"/>
            <a:ext cx="4870200" cy="3386874"/>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88050" y="282175"/>
            <a:ext cx="8598900" cy="857400"/>
          </a:xfrm>
          <a:prstGeom prst="rect">
            <a:avLst/>
          </a:prstGeom>
        </p:spPr>
        <p:txBody>
          <a:bodyPr lIns="91425" tIns="91425" rIns="91425" bIns="91425" anchor="b" anchorCtr="0">
            <a:noAutofit/>
          </a:bodyPr>
          <a:lstStyle/>
          <a:p>
            <a:pPr lvl="0" rtl="0">
              <a:spcBef>
                <a:spcPts val="0"/>
              </a:spcBef>
              <a:buNone/>
            </a:pPr>
            <a:r>
              <a:rPr lang="en"/>
              <a:t>Distributed VCS</a:t>
            </a:r>
          </a:p>
        </p:txBody>
      </p:sp>
      <p:sp>
        <p:nvSpPr>
          <p:cNvPr id="57" name="Shape 57"/>
          <p:cNvSpPr txBox="1">
            <a:spLocks noGrp="1"/>
          </p:cNvSpPr>
          <p:nvPr>
            <p:ph type="body" idx="1"/>
          </p:nvPr>
        </p:nvSpPr>
        <p:spPr>
          <a:xfrm>
            <a:off x="457200" y="1123950"/>
            <a:ext cx="4376699" cy="3725699"/>
          </a:xfrm>
          <a:prstGeom prst="rect">
            <a:avLst/>
          </a:prstGeom>
        </p:spPr>
        <p:txBody>
          <a:bodyPr lIns="91425" tIns="91425" rIns="91425" bIns="91425" anchor="t" anchorCtr="0">
            <a:noAutofit/>
          </a:bodyPr>
          <a:lstStyle/>
          <a:p>
            <a:pPr lvl="0" rtl="0">
              <a:spcBef>
                <a:spcPts val="0"/>
              </a:spcBef>
              <a:buNone/>
            </a:pPr>
            <a:r>
              <a:rPr lang="en" sz="2400" b="1" u="sng"/>
              <a:t>Overview</a:t>
            </a:r>
          </a:p>
          <a:p>
            <a:pPr marL="457200" lvl="0" indent="-381000" rtl="0">
              <a:spcBef>
                <a:spcPts val="0"/>
              </a:spcBef>
              <a:buSzPct val="100000"/>
            </a:pPr>
            <a:r>
              <a:rPr lang="en" sz="2400"/>
              <a:t>Multiple “central” repos</a:t>
            </a:r>
          </a:p>
          <a:p>
            <a:pPr marL="457200" lvl="0" indent="-381000" rtl="0">
              <a:spcBef>
                <a:spcPts val="0"/>
              </a:spcBef>
              <a:buSzPct val="100000"/>
            </a:pPr>
            <a:r>
              <a:rPr lang="en" sz="2400"/>
              <a:t>Every PC is a complete “copy” of the repository</a:t>
            </a:r>
          </a:p>
          <a:p>
            <a:pPr marL="914400" lvl="1" indent="-381000" rtl="0">
              <a:spcBef>
                <a:spcPts val="0"/>
              </a:spcBef>
              <a:buSzPct val="100000"/>
            </a:pPr>
            <a:r>
              <a:rPr lang="en"/>
              <a:t>No single point of failure</a:t>
            </a:r>
          </a:p>
          <a:p>
            <a:pPr marL="457200" lvl="0" indent="-381000" rtl="0">
              <a:spcBef>
                <a:spcPts val="0"/>
              </a:spcBef>
              <a:buSzPct val="100000"/>
            </a:pPr>
            <a:r>
              <a:rPr lang="en" sz="2400"/>
              <a:t>Network is not involved for common operations</a:t>
            </a:r>
          </a:p>
        </p:txBody>
      </p:sp>
      <p:pic>
        <p:nvPicPr>
          <p:cNvPr id="58" name="Shape 58"/>
          <p:cNvPicPr preferRelativeResize="0"/>
          <p:nvPr/>
        </p:nvPicPr>
        <p:blipFill>
          <a:blip r:embed="rId3">
            <a:alphaModFix/>
          </a:blip>
          <a:stretch>
            <a:fillRect/>
          </a:stretch>
        </p:blipFill>
        <p:spPr>
          <a:xfrm>
            <a:off x="4917672" y="50050"/>
            <a:ext cx="4295378" cy="5143498"/>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857250" y="282175"/>
            <a:ext cx="7829699" cy="857400"/>
          </a:xfrm>
          <a:prstGeom prst="rect">
            <a:avLst/>
          </a:prstGeom>
        </p:spPr>
        <p:txBody>
          <a:bodyPr lIns="91425" tIns="91425" rIns="91425" bIns="91425" anchor="b" anchorCtr="0">
            <a:noAutofit/>
          </a:bodyPr>
          <a:lstStyle/>
          <a:p>
            <a:pPr lvl="0" rtl="0">
              <a:spcBef>
                <a:spcPts val="0"/>
              </a:spcBef>
              <a:buNone/>
            </a:pPr>
            <a:r>
              <a:rPr lang="en"/>
              <a:t>Git</a:t>
            </a:r>
          </a:p>
        </p:txBody>
      </p:sp>
      <p:sp>
        <p:nvSpPr>
          <p:cNvPr id="64" name="Shape 64"/>
          <p:cNvSpPr txBox="1">
            <a:spLocks noGrp="1"/>
          </p:cNvSpPr>
          <p:nvPr>
            <p:ph type="body" idx="1"/>
          </p:nvPr>
        </p:nvSpPr>
        <p:spPr>
          <a:xfrm>
            <a:off x="457200" y="1123950"/>
            <a:ext cx="8229600" cy="3725699"/>
          </a:xfrm>
          <a:prstGeom prst="rect">
            <a:avLst/>
          </a:prstGeom>
        </p:spPr>
        <p:txBody>
          <a:bodyPr lIns="91425" tIns="91425" rIns="91425" bIns="91425" anchor="t" anchorCtr="0">
            <a:noAutofit/>
          </a:bodyPr>
          <a:lstStyle/>
          <a:p>
            <a:pPr marL="457200" lvl="0" indent="-228600" rtl="0">
              <a:spcBef>
                <a:spcPts val="0"/>
              </a:spcBef>
            </a:pPr>
            <a:r>
              <a:rPr lang="en"/>
              <a:t>Distributed VCS</a:t>
            </a:r>
          </a:p>
          <a:p>
            <a:pPr marL="457200" lvl="0" indent="-228600" rtl="0">
              <a:spcBef>
                <a:spcPts val="0"/>
              </a:spcBef>
            </a:pPr>
            <a:r>
              <a:rPr lang="en"/>
              <a:t>Free and open source</a:t>
            </a:r>
          </a:p>
          <a:p>
            <a:pPr marL="457200" lvl="0" indent="-228600" rtl="0">
              <a:spcBef>
                <a:spcPts val="0"/>
              </a:spcBef>
            </a:pPr>
            <a:r>
              <a:rPr lang="en"/>
              <a:t>Fast, reliable, heavily used</a:t>
            </a:r>
          </a:p>
          <a:p>
            <a:pPr marL="457200" lvl="0" indent="-228600" rtl="0">
              <a:spcBef>
                <a:spcPts val="0"/>
              </a:spcBef>
            </a:pPr>
            <a:r>
              <a:rPr lang="en"/>
              <a:t>Provides ability to use many different workflows</a:t>
            </a:r>
          </a:p>
          <a:p>
            <a:pPr marL="457200" lvl="0" indent="-228600" rtl="0">
              <a:spcBef>
                <a:spcPts val="0"/>
              </a:spcBef>
            </a:pPr>
            <a:r>
              <a:rPr lang="en"/>
              <a:t>Most open source projects use Git</a:t>
            </a:r>
          </a:p>
          <a:p>
            <a:pPr marL="914400" lvl="1" indent="-228600" rtl="0">
              <a:spcBef>
                <a:spcPts val="0"/>
              </a:spcBef>
            </a:pPr>
            <a:r>
              <a:rPr lang="en"/>
              <a:t>See </a:t>
            </a:r>
            <a:r>
              <a:rPr lang="en" u="sng">
                <a:solidFill>
                  <a:schemeClr val="hlink"/>
                </a:solidFill>
                <a:hlinkClick r:id="rId3"/>
              </a:rPr>
              <a:t>GitHub</a:t>
            </a:r>
          </a:p>
        </p:txBody>
      </p:sp>
      <p:pic>
        <p:nvPicPr>
          <p:cNvPr id="65" name="Shape 65"/>
          <p:cNvPicPr preferRelativeResize="0"/>
          <p:nvPr/>
        </p:nvPicPr>
        <p:blipFill>
          <a:blip r:embed="rId4">
            <a:alphaModFix/>
          </a:blip>
          <a:stretch>
            <a:fillRect/>
          </a:stretch>
        </p:blipFill>
        <p:spPr>
          <a:xfrm>
            <a:off x="5152225" y="0"/>
            <a:ext cx="3991774" cy="2575669"/>
          </a:xfrm>
          <a:prstGeom prst="rect">
            <a:avLst/>
          </a:prstGeom>
          <a:noFill/>
          <a:ln>
            <a:noFill/>
          </a:ln>
        </p:spPr>
      </p:pic>
      <p:pic>
        <p:nvPicPr>
          <p:cNvPr id="66" name="Shape 66"/>
          <p:cNvPicPr preferRelativeResize="0"/>
          <p:nvPr/>
        </p:nvPicPr>
        <p:blipFill rotWithShape="1">
          <a:blip r:embed="rId5">
            <a:alphaModFix/>
          </a:blip>
          <a:srcRect r="55541"/>
          <a:stretch/>
        </p:blipFill>
        <p:spPr>
          <a:xfrm>
            <a:off x="236175" y="282175"/>
            <a:ext cx="621074" cy="584200"/>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857250" y="282175"/>
            <a:ext cx="7829699" cy="857400"/>
          </a:xfrm>
          <a:prstGeom prst="rect">
            <a:avLst/>
          </a:prstGeom>
        </p:spPr>
        <p:txBody>
          <a:bodyPr lIns="91425" tIns="91425" rIns="91425" bIns="91425" anchor="b" anchorCtr="0">
            <a:noAutofit/>
          </a:bodyPr>
          <a:lstStyle/>
          <a:p>
            <a:pPr lvl="0" rtl="0">
              <a:spcBef>
                <a:spcPts val="0"/>
              </a:spcBef>
              <a:buNone/>
            </a:pPr>
            <a:r>
              <a:rPr lang="en"/>
              <a:t>Git Terminology</a:t>
            </a:r>
          </a:p>
        </p:txBody>
      </p:sp>
      <p:pic>
        <p:nvPicPr>
          <p:cNvPr id="72" name="Shape 72"/>
          <p:cNvPicPr preferRelativeResize="0"/>
          <p:nvPr/>
        </p:nvPicPr>
        <p:blipFill rotWithShape="1">
          <a:blip r:embed="rId3">
            <a:alphaModFix/>
          </a:blip>
          <a:srcRect r="55541"/>
          <a:stretch/>
        </p:blipFill>
        <p:spPr>
          <a:xfrm>
            <a:off x="236175" y="282175"/>
            <a:ext cx="621074" cy="584200"/>
          </a:xfrm>
          <a:prstGeom prst="rect">
            <a:avLst/>
          </a:prstGeom>
          <a:noFill/>
          <a:ln>
            <a:noFill/>
          </a:ln>
        </p:spPr>
      </p:pic>
      <p:sp>
        <p:nvSpPr>
          <p:cNvPr id="73" name="Shape 73"/>
          <p:cNvSpPr txBox="1">
            <a:spLocks noGrp="1"/>
          </p:cNvSpPr>
          <p:nvPr>
            <p:ph type="body" idx="1"/>
          </p:nvPr>
        </p:nvSpPr>
        <p:spPr>
          <a:xfrm>
            <a:off x="457200" y="1200150"/>
            <a:ext cx="3994500" cy="3725699"/>
          </a:xfrm>
          <a:prstGeom prst="rect">
            <a:avLst/>
          </a:prstGeom>
        </p:spPr>
        <p:txBody>
          <a:bodyPr lIns="91425" tIns="91425" rIns="91425" bIns="91425" anchor="t" anchorCtr="0">
            <a:noAutofit/>
          </a:bodyPr>
          <a:lstStyle/>
          <a:p>
            <a:pPr marL="457200" lvl="0" indent="-228600" rtl="0">
              <a:spcBef>
                <a:spcPts val="0"/>
              </a:spcBef>
            </a:pPr>
            <a:r>
              <a:rPr lang="en"/>
              <a:t>Blame</a:t>
            </a:r>
          </a:p>
          <a:p>
            <a:pPr marL="457200" lvl="0" indent="-228600" rtl="0">
              <a:spcBef>
                <a:spcPts val="0"/>
              </a:spcBef>
            </a:pPr>
            <a:r>
              <a:rPr lang="en"/>
              <a:t>Branch</a:t>
            </a:r>
          </a:p>
          <a:p>
            <a:pPr marL="457200" lvl="0" indent="-228600" rtl="0">
              <a:spcBef>
                <a:spcPts val="0"/>
              </a:spcBef>
            </a:pPr>
            <a:r>
              <a:rPr lang="en"/>
              <a:t>Clone</a:t>
            </a:r>
          </a:p>
          <a:p>
            <a:pPr marL="457200" lvl="0" indent="-228600" rtl="0">
              <a:spcBef>
                <a:spcPts val="0"/>
              </a:spcBef>
            </a:pPr>
            <a:r>
              <a:rPr lang="en"/>
              <a:t>Collaborator</a:t>
            </a:r>
          </a:p>
          <a:p>
            <a:pPr marL="457200" lvl="0" indent="-228600" rtl="0">
              <a:spcBef>
                <a:spcPts val="0"/>
              </a:spcBef>
            </a:pPr>
            <a:r>
              <a:rPr lang="en"/>
              <a:t>Commit</a:t>
            </a:r>
          </a:p>
          <a:p>
            <a:pPr marL="457200" lvl="0" indent="-228600" rtl="0">
              <a:spcBef>
                <a:spcPts val="0"/>
              </a:spcBef>
            </a:pPr>
            <a:r>
              <a:rPr lang="en"/>
              <a:t>Contributor</a:t>
            </a:r>
          </a:p>
          <a:p>
            <a:pPr marL="457200" lvl="0" indent="-228600" rtl="0">
              <a:spcBef>
                <a:spcPts val="0"/>
              </a:spcBef>
            </a:pPr>
            <a:r>
              <a:rPr lang="en"/>
              <a:t>Diff</a:t>
            </a:r>
          </a:p>
        </p:txBody>
      </p:sp>
      <p:sp>
        <p:nvSpPr>
          <p:cNvPr id="74" name="Shape 74"/>
          <p:cNvSpPr txBox="1">
            <a:spLocks noGrp="1"/>
          </p:cNvSpPr>
          <p:nvPr>
            <p:ph type="body" idx="2"/>
          </p:nvPr>
        </p:nvSpPr>
        <p:spPr>
          <a:xfrm>
            <a:off x="3420050" y="1200150"/>
            <a:ext cx="3144299" cy="3725699"/>
          </a:xfrm>
          <a:prstGeom prst="rect">
            <a:avLst/>
          </a:prstGeom>
        </p:spPr>
        <p:txBody>
          <a:bodyPr lIns="91425" tIns="91425" rIns="91425" bIns="91425" anchor="t" anchorCtr="0">
            <a:noAutofit/>
          </a:bodyPr>
          <a:lstStyle/>
          <a:p>
            <a:pPr marL="457200" lvl="0" indent="-228600" rtl="0">
              <a:spcBef>
                <a:spcPts val="0"/>
              </a:spcBef>
            </a:pPr>
            <a:r>
              <a:rPr lang="en"/>
              <a:t>Fetch</a:t>
            </a:r>
          </a:p>
          <a:p>
            <a:pPr marL="457200" lvl="0" indent="-228600" rtl="0">
              <a:spcBef>
                <a:spcPts val="0"/>
              </a:spcBef>
            </a:pPr>
            <a:r>
              <a:rPr lang="en"/>
              <a:t>Fork</a:t>
            </a:r>
          </a:p>
          <a:p>
            <a:pPr marL="457200" lvl="0" indent="-228600" rtl="0">
              <a:spcBef>
                <a:spcPts val="0"/>
              </a:spcBef>
            </a:pPr>
            <a:r>
              <a:rPr lang="en"/>
              <a:t>Issue</a:t>
            </a:r>
          </a:p>
          <a:p>
            <a:pPr marL="457200" lvl="0" indent="-228600" rtl="0">
              <a:spcBef>
                <a:spcPts val="0"/>
              </a:spcBef>
            </a:pPr>
            <a:r>
              <a:rPr lang="en"/>
              <a:t>Markdown</a:t>
            </a:r>
          </a:p>
          <a:p>
            <a:pPr marL="457200" lvl="0" indent="-228600" rtl="0">
              <a:spcBef>
                <a:spcPts val="0"/>
              </a:spcBef>
            </a:pPr>
            <a:r>
              <a:rPr lang="en"/>
              <a:t>Merge</a:t>
            </a:r>
          </a:p>
          <a:p>
            <a:pPr marL="457200" lvl="0" indent="-228600" rtl="0">
              <a:spcBef>
                <a:spcPts val="0"/>
              </a:spcBef>
            </a:pPr>
            <a:r>
              <a:rPr lang="en"/>
              <a:t>Pull</a:t>
            </a:r>
          </a:p>
          <a:p>
            <a:pPr marL="457200" lvl="0" indent="-228600" rtl="0">
              <a:spcBef>
                <a:spcPts val="0"/>
              </a:spcBef>
            </a:pPr>
            <a:r>
              <a:rPr lang="en"/>
              <a:t>Pull Request</a:t>
            </a:r>
          </a:p>
        </p:txBody>
      </p:sp>
      <p:sp>
        <p:nvSpPr>
          <p:cNvPr id="75" name="Shape 75"/>
          <p:cNvSpPr txBox="1">
            <a:spLocks noGrp="1"/>
          </p:cNvSpPr>
          <p:nvPr>
            <p:ph type="body" idx="3"/>
          </p:nvPr>
        </p:nvSpPr>
        <p:spPr>
          <a:xfrm>
            <a:off x="6315650" y="1200150"/>
            <a:ext cx="2589900" cy="3725699"/>
          </a:xfrm>
          <a:prstGeom prst="rect">
            <a:avLst/>
          </a:prstGeom>
        </p:spPr>
        <p:txBody>
          <a:bodyPr lIns="91425" tIns="91425" rIns="91425" bIns="91425" anchor="t" anchorCtr="0">
            <a:noAutofit/>
          </a:bodyPr>
          <a:lstStyle/>
          <a:p>
            <a:pPr marL="457200" lvl="0" indent="-228600" rtl="0">
              <a:spcBef>
                <a:spcPts val="0"/>
              </a:spcBef>
            </a:pPr>
            <a:r>
              <a:rPr lang="en"/>
              <a:t>Push</a:t>
            </a:r>
          </a:p>
          <a:p>
            <a:pPr marL="457200" lvl="0" indent="-228600" rtl="0">
              <a:spcBef>
                <a:spcPts val="0"/>
              </a:spcBef>
            </a:pPr>
            <a:r>
              <a:rPr lang="en"/>
              <a:t>Remote</a:t>
            </a:r>
          </a:p>
          <a:p>
            <a:pPr marL="457200" lvl="0" indent="-228600" rtl="0">
              <a:spcBef>
                <a:spcPts val="0"/>
              </a:spcBef>
            </a:pPr>
            <a:r>
              <a:rPr lang="en"/>
              <a:t>Repository</a:t>
            </a:r>
          </a:p>
          <a:p>
            <a:pPr marL="457200" lvl="0" indent="-228600" rtl="0">
              <a:spcBef>
                <a:spcPts val="0"/>
              </a:spcBef>
            </a:pPr>
            <a:r>
              <a:rPr lang="en"/>
              <a:t>SSH Key</a:t>
            </a:r>
          </a:p>
          <a:p>
            <a:pPr marL="457200" lvl="0" indent="-228600" rtl="0">
              <a:spcBef>
                <a:spcPts val="0"/>
              </a:spcBef>
            </a:pPr>
            <a:r>
              <a:rPr lang="en"/>
              <a:t>Upstream</a:t>
            </a:r>
          </a:p>
        </p:txBody>
      </p:sp>
      <p:sp>
        <p:nvSpPr>
          <p:cNvPr id="76" name="Shape 76"/>
          <p:cNvSpPr txBox="1"/>
          <p:nvPr/>
        </p:nvSpPr>
        <p:spPr>
          <a:xfrm>
            <a:off x="7595700" y="0"/>
            <a:ext cx="1548299" cy="393600"/>
          </a:xfrm>
          <a:prstGeom prst="rect">
            <a:avLst/>
          </a:prstGeom>
          <a:noFill/>
          <a:ln>
            <a:noFill/>
          </a:ln>
        </p:spPr>
        <p:txBody>
          <a:bodyPr lIns="91425" tIns="91425" rIns="91425" bIns="91425" anchor="t" anchorCtr="0">
            <a:noAutofit/>
          </a:bodyPr>
          <a:lstStyle/>
          <a:p>
            <a:pPr lvl="0" rtl="0">
              <a:spcBef>
                <a:spcPts val="0"/>
              </a:spcBef>
              <a:buNone/>
            </a:pPr>
            <a:r>
              <a:rPr lang="en" u="sng">
                <a:solidFill>
                  <a:schemeClr val="hlink"/>
                </a:solidFill>
                <a:hlinkClick r:id="rId4"/>
              </a:rPr>
              <a:t>GitHub Glossary</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857250" y="282175"/>
            <a:ext cx="7829699" cy="857400"/>
          </a:xfrm>
          <a:prstGeom prst="rect">
            <a:avLst/>
          </a:prstGeom>
        </p:spPr>
        <p:txBody>
          <a:bodyPr lIns="91425" tIns="91425" rIns="91425" bIns="91425" anchor="b" anchorCtr="0">
            <a:noAutofit/>
          </a:bodyPr>
          <a:lstStyle/>
          <a:p>
            <a:pPr lvl="0">
              <a:spcBef>
                <a:spcPts val="0"/>
              </a:spcBef>
              <a:buNone/>
            </a:pPr>
            <a:r>
              <a:rPr lang="en"/>
              <a:t>Branching</a:t>
            </a:r>
          </a:p>
        </p:txBody>
      </p:sp>
      <p:sp>
        <p:nvSpPr>
          <p:cNvPr id="82" name="Shape 82"/>
          <p:cNvSpPr txBox="1">
            <a:spLocks noGrp="1"/>
          </p:cNvSpPr>
          <p:nvPr>
            <p:ph type="body" idx="1"/>
          </p:nvPr>
        </p:nvSpPr>
        <p:spPr>
          <a:xfrm>
            <a:off x="457200" y="1123950"/>
            <a:ext cx="6951900" cy="3725699"/>
          </a:xfrm>
          <a:prstGeom prst="rect">
            <a:avLst/>
          </a:prstGeom>
        </p:spPr>
        <p:txBody>
          <a:bodyPr lIns="91425" tIns="91425" rIns="91425" bIns="91425" anchor="t" anchorCtr="0">
            <a:noAutofit/>
          </a:bodyPr>
          <a:lstStyle/>
          <a:p>
            <a:pPr marL="457200" lvl="0" indent="-228600" rtl="0">
              <a:spcBef>
                <a:spcPts val="0"/>
              </a:spcBef>
            </a:pPr>
            <a:r>
              <a:rPr lang="en"/>
              <a:t>Diverge from main line</a:t>
            </a:r>
          </a:p>
          <a:p>
            <a:pPr marL="457200" lvl="0" indent="-228600" rtl="0">
              <a:spcBef>
                <a:spcPts val="0"/>
              </a:spcBef>
            </a:pPr>
            <a:r>
              <a:rPr lang="en"/>
              <a:t>Separate functionality</a:t>
            </a:r>
          </a:p>
          <a:p>
            <a:pPr marL="457200" lvl="0" indent="-228600" rtl="0">
              <a:spcBef>
                <a:spcPts val="0"/>
              </a:spcBef>
            </a:pPr>
            <a:r>
              <a:rPr lang="en"/>
              <a:t>Typically used in a workflow</a:t>
            </a:r>
          </a:p>
          <a:p>
            <a:pPr marL="457200" lvl="0" indent="-228600" rtl="0">
              <a:spcBef>
                <a:spcPts val="0"/>
              </a:spcBef>
            </a:pPr>
            <a:r>
              <a:rPr lang="en"/>
              <a:t>Continue work without affecting the main line</a:t>
            </a:r>
          </a:p>
          <a:p>
            <a:pPr marL="457200" lvl="0" indent="-228600" rtl="0">
              <a:spcBef>
                <a:spcPts val="0"/>
              </a:spcBef>
            </a:pPr>
            <a:r>
              <a:rPr lang="en"/>
              <a:t>Merge branches to get functionality into another branch</a:t>
            </a:r>
          </a:p>
        </p:txBody>
      </p:sp>
      <p:pic>
        <p:nvPicPr>
          <p:cNvPr id="83" name="Shape 83"/>
          <p:cNvPicPr preferRelativeResize="0"/>
          <p:nvPr/>
        </p:nvPicPr>
        <p:blipFill>
          <a:blip r:embed="rId3">
            <a:alphaModFix/>
          </a:blip>
          <a:stretch>
            <a:fillRect/>
          </a:stretch>
        </p:blipFill>
        <p:spPr>
          <a:xfrm>
            <a:off x="5152225" y="0"/>
            <a:ext cx="3991774" cy="2575669"/>
          </a:xfrm>
          <a:prstGeom prst="rect">
            <a:avLst/>
          </a:prstGeom>
          <a:noFill/>
          <a:ln>
            <a:noFill/>
          </a:ln>
        </p:spPr>
      </p:pic>
      <p:pic>
        <p:nvPicPr>
          <p:cNvPr id="84" name="Shape 84"/>
          <p:cNvPicPr preferRelativeResize="0"/>
          <p:nvPr/>
        </p:nvPicPr>
        <p:blipFill rotWithShape="1">
          <a:blip r:embed="rId4">
            <a:alphaModFix/>
          </a:blip>
          <a:srcRect r="55541"/>
          <a:stretch/>
        </p:blipFill>
        <p:spPr>
          <a:xfrm>
            <a:off x="236175" y="282175"/>
            <a:ext cx="621074" cy="584200"/>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p:nvPr/>
        </p:nvSpPr>
        <p:spPr>
          <a:xfrm>
            <a:off x="7032950" y="3980100"/>
            <a:ext cx="2111100" cy="11634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90" name="Shape 90"/>
          <p:cNvSpPr txBox="1">
            <a:spLocks noGrp="1"/>
          </p:cNvSpPr>
          <p:nvPr>
            <p:ph type="title"/>
          </p:nvPr>
        </p:nvSpPr>
        <p:spPr>
          <a:xfrm>
            <a:off x="857250" y="282175"/>
            <a:ext cx="7829699" cy="857400"/>
          </a:xfrm>
          <a:prstGeom prst="rect">
            <a:avLst/>
          </a:prstGeom>
        </p:spPr>
        <p:txBody>
          <a:bodyPr lIns="91425" tIns="91425" rIns="91425" bIns="91425" anchor="b" anchorCtr="0">
            <a:noAutofit/>
          </a:bodyPr>
          <a:lstStyle/>
          <a:p>
            <a:pPr lvl="0" rtl="0">
              <a:spcBef>
                <a:spcPts val="0"/>
              </a:spcBef>
              <a:buNone/>
            </a:pPr>
            <a:r>
              <a:rPr lang="en"/>
              <a:t>Branching</a:t>
            </a:r>
          </a:p>
        </p:txBody>
      </p:sp>
      <p:sp>
        <p:nvSpPr>
          <p:cNvPr id="91" name="Shape 91"/>
          <p:cNvSpPr txBox="1">
            <a:spLocks noGrp="1"/>
          </p:cNvSpPr>
          <p:nvPr>
            <p:ph type="body" idx="1"/>
          </p:nvPr>
        </p:nvSpPr>
        <p:spPr>
          <a:xfrm>
            <a:off x="457200" y="1123950"/>
            <a:ext cx="6951900" cy="3725699"/>
          </a:xfrm>
          <a:prstGeom prst="rect">
            <a:avLst/>
          </a:prstGeom>
        </p:spPr>
        <p:txBody>
          <a:bodyPr lIns="91425" tIns="91425" rIns="91425" bIns="91425" anchor="t" anchorCtr="0">
            <a:noAutofit/>
          </a:bodyPr>
          <a:lstStyle/>
          <a:p>
            <a:pPr marL="457200" lvl="0" indent="-228600" rtl="0">
              <a:spcBef>
                <a:spcPts val="0"/>
              </a:spcBef>
            </a:pPr>
            <a:r>
              <a:rPr lang="en"/>
              <a:t>“master” branch</a:t>
            </a:r>
          </a:p>
          <a:p>
            <a:pPr marL="457200" lvl="0" indent="-228600" rtl="0">
              <a:spcBef>
                <a:spcPts val="0"/>
              </a:spcBef>
            </a:pPr>
            <a:r>
              <a:rPr lang="en"/>
              <a:t>“develop” branch</a:t>
            </a:r>
          </a:p>
          <a:p>
            <a:pPr marL="457200" lvl="0" indent="-228600" rtl="0">
              <a:spcBef>
                <a:spcPts val="0"/>
              </a:spcBef>
            </a:pPr>
            <a:r>
              <a:rPr lang="en"/>
              <a:t>“topic” branch</a:t>
            </a:r>
          </a:p>
        </p:txBody>
      </p:sp>
      <p:pic>
        <p:nvPicPr>
          <p:cNvPr id="92" name="Shape 92"/>
          <p:cNvPicPr preferRelativeResize="0"/>
          <p:nvPr/>
        </p:nvPicPr>
        <p:blipFill rotWithShape="1">
          <a:blip r:embed="rId3">
            <a:alphaModFix/>
          </a:blip>
          <a:srcRect r="55541"/>
          <a:stretch/>
        </p:blipFill>
        <p:spPr>
          <a:xfrm>
            <a:off x="236175" y="282175"/>
            <a:ext cx="621074" cy="584200"/>
          </a:xfrm>
          <a:prstGeom prst="rect">
            <a:avLst/>
          </a:prstGeom>
          <a:noFill/>
          <a:ln>
            <a:noFill/>
          </a:ln>
        </p:spPr>
      </p:pic>
      <p:pic>
        <p:nvPicPr>
          <p:cNvPr id="93" name="Shape 93"/>
          <p:cNvPicPr preferRelativeResize="0"/>
          <p:nvPr/>
        </p:nvPicPr>
        <p:blipFill>
          <a:blip r:embed="rId4">
            <a:alphaModFix/>
          </a:blip>
          <a:stretch>
            <a:fillRect/>
          </a:stretch>
        </p:blipFill>
        <p:spPr>
          <a:xfrm>
            <a:off x="4225025" y="2310162"/>
            <a:ext cx="4918975" cy="2833333"/>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p:nvPr/>
        </p:nvSpPr>
        <p:spPr>
          <a:xfrm>
            <a:off x="7032950" y="3980100"/>
            <a:ext cx="2111100" cy="11634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99" name="Shape 99"/>
          <p:cNvSpPr txBox="1">
            <a:spLocks noGrp="1"/>
          </p:cNvSpPr>
          <p:nvPr>
            <p:ph type="title"/>
          </p:nvPr>
        </p:nvSpPr>
        <p:spPr>
          <a:xfrm>
            <a:off x="857250" y="282175"/>
            <a:ext cx="7829699" cy="857400"/>
          </a:xfrm>
          <a:prstGeom prst="rect">
            <a:avLst/>
          </a:prstGeom>
        </p:spPr>
        <p:txBody>
          <a:bodyPr lIns="91425" tIns="91425" rIns="91425" bIns="91425" anchor="b" anchorCtr="0">
            <a:noAutofit/>
          </a:bodyPr>
          <a:lstStyle/>
          <a:p>
            <a:pPr lvl="0" rtl="0">
              <a:spcBef>
                <a:spcPts val="0"/>
              </a:spcBef>
              <a:buNone/>
            </a:pPr>
            <a:r>
              <a:rPr lang="en"/>
              <a:t>Branching</a:t>
            </a:r>
          </a:p>
        </p:txBody>
      </p:sp>
      <p:pic>
        <p:nvPicPr>
          <p:cNvPr id="100" name="Shape 100"/>
          <p:cNvPicPr preferRelativeResize="0"/>
          <p:nvPr/>
        </p:nvPicPr>
        <p:blipFill rotWithShape="1">
          <a:blip r:embed="rId3">
            <a:alphaModFix/>
          </a:blip>
          <a:srcRect r="55541"/>
          <a:stretch/>
        </p:blipFill>
        <p:spPr>
          <a:xfrm>
            <a:off x="236175" y="282175"/>
            <a:ext cx="621074" cy="584200"/>
          </a:xfrm>
          <a:prstGeom prst="rect">
            <a:avLst/>
          </a:prstGeom>
          <a:noFill/>
          <a:ln>
            <a:noFill/>
          </a:ln>
        </p:spPr>
      </p:pic>
      <p:pic>
        <p:nvPicPr>
          <p:cNvPr id="101" name="Shape 101"/>
          <p:cNvPicPr preferRelativeResize="0"/>
          <p:nvPr/>
        </p:nvPicPr>
        <p:blipFill>
          <a:blip r:embed="rId4">
            <a:alphaModFix/>
          </a:blip>
          <a:stretch>
            <a:fillRect/>
          </a:stretch>
        </p:blipFill>
        <p:spPr>
          <a:xfrm>
            <a:off x="4409875" y="627275"/>
            <a:ext cx="4076700" cy="4257675"/>
          </a:xfrm>
          <a:prstGeom prst="rect">
            <a:avLst/>
          </a:prstGeom>
          <a:noFill/>
          <a:ln>
            <a:noFill/>
          </a:ln>
        </p:spPr>
      </p:pic>
      <p:sp>
        <p:nvSpPr>
          <p:cNvPr id="102" name="Shape 102"/>
          <p:cNvSpPr txBox="1">
            <a:spLocks noGrp="1"/>
          </p:cNvSpPr>
          <p:nvPr>
            <p:ph type="body" idx="1"/>
          </p:nvPr>
        </p:nvSpPr>
        <p:spPr>
          <a:xfrm>
            <a:off x="457200" y="1123950"/>
            <a:ext cx="6951900" cy="3725699"/>
          </a:xfrm>
          <a:prstGeom prst="rect">
            <a:avLst/>
          </a:prstGeom>
        </p:spPr>
        <p:txBody>
          <a:bodyPr lIns="91425" tIns="91425" rIns="91425" bIns="91425" anchor="t" anchorCtr="0">
            <a:noAutofit/>
          </a:bodyPr>
          <a:lstStyle/>
          <a:p>
            <a:pPr marL="457200" lvl="0" indent="-228600" rtl="0">
              <a:spcBef>
                <a:spcPts val="0"/>
              </a:spcBef>
              <a:buAutoNum type="arabicPeriod"/>
            </a:pPr>
            <a:r>
              <a:rPr lang="en"/>
              <a:t>Work on master</a:t>
            </a:r>
          </a:p>
          <a:p>
            <a:pPr marL="457200" lvl="0" indent="-228600" rtl="0">
              <a:spcBef>
                <a:spcPts val="0"/>
              </a:spcBef>
              <a:buAutoNum type="arabicPeriod"/>
            </a:pPr>
            <a:r>
              <a:rPr lang="en"/>
              <a:t>Branch off master</a:t>
            </a:r>
          </a:p>
          <a:p>
            <a:pPr marL="914400" lvl="1" indent="-228600" rtl="0">
              <a:spcBef>
                <a:spcPts val="0"/>
              </a:spcBef>
              <a:buAutoNum type="alphaLcPeriod"/>
            </a:pPr>
            <a:r>
              <a:rPr lang="en"/>
              <a:t>iss91</a:t>
            </a:r>
          </a:p>
          <a:p>
            <a:pPr marL="457200" lvl="0" indent="-228600" rtl="0">
              <a:spcBef>
                <a:spcPts val="0"/>
              </a:spcBef>
              <a:buAutoNum type="arabicPeriod"/>
            </a:pPr>
            <a:r>
              <a:rPr lang="en"/>
              <a:t>Branch off issue</a:t>
            </a:r>
          </a:p>
          <a:p>
            <a:pPr marL="914400" lvl="1" indent="-228600" rtl="0">
              <a:spcBef>
                <a:spcPts val="0"/>
              </a:spcBef>
              <a:buAutoNum type="alphaLcPeriod"/>
            </a:pPr>
            <a:r>
              <a:rPr lang="en"/>
              <a:t>iss91v2</a:t>
            </a:r>
          </a:p>
          <a:p>
            <a:pPr marL="457200" lvl="0" indent="-228600" rtl="0">
              <a:spcBef>
                <a:spcPts val="0"/>
              </a:spcBef>
              <a:buAutoNum type="arabicPeriod"/>
            </a:pPr>
            <a:r>
              <a:rPr lang="en"/>
              <a:t>Work on master</a:t>
            </a:r>
          </a:p>
          <a:p>
            <a:pPr marL="457200" lvl="0" indent="-228600" rtl="0">
              <a:spcBef>
                <a:spcPts val="0"/>
              </a:spcBef>
              <a:buAutoNum type="arabicPeriod"/>
            </a:pPr>
            <a:r>
              <a:rPr lang="en"/>
              <a:t>Branch off master</a:t>
            </a:r>
          </a:p>
          <a:p>
            <a:pPr marL="914400" lvl="1" indent="-228600" rtl="0">
              <a:spcBef>
                <a:spcPts val="0"/>
              </a:spcBef>
              <a:buAutoNum type="alphaLcPeriod"/>
            </a:pPr>
            <a:r>
              <a:rPr lang="en"/>
              <a:t>dumbidea</a:t>
            </a:r>
          </a:p>
        </p:txBody>
      </p:sp>
    </p:spTree>
  </p:cSld>
  <p:clrMapOvr>
    <a:masterClrMapping/>
  </p:clrMapOvr>
  <p:transition spd="slow">
    <p:cut/>
  </p:transition>
</p:sld>
</file>

<file path=ppt/theme/theme1.xml><?xml version="1.0" encoding="utf-8"?>
<a:theme xmlns:a="http://schemas.openxmlformats.org/drawingml/2006/main"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1972</Words>
  <Application>Microsoft Macintosh PowerPoint</Application>
  <PresentationFormat>On-screen Show (16:9)</PresentationFormat>
  <Paragraphs>204</Paragraphs>
  <Slides>13</Slides>
  <Notes>13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13</vt:i4>
      </vt:variant>
    </vt:vector>
  </HeadingPairs>
  <TitlesOfParts>
    <vt:vector size="21" baseType="lpstr">
      <vt:lpstr>Georgia</vt:lpstr>
      <vt:lpstr>Ubuntu</vt:lpstr>
      <vt:lpstr>Open Sans</vt:lpstr>
      <vt:lpstr>Arial</vt:lpstr>
      <vt:lpstr>Courier New</vt:lpstr>
      <vt:lpstr>Just Me Again Down Here</vt:lpstr>
      <vt:lpstr>simple-light</vt:lpstr>
      <vt:lpstr>simple-light</vt:lpstr>
      <vt:lpstr>VCS</vt:lpstr>
      <vt:lpstr>Version Control Systems</vt:lpstr>
      <vt:lpstr>Centralized VCS</vt:lpstr>
      <vt:lpstr>Distributed VCS</vt:lpstr>
      <vt:lpstr>Git</vt:lpstr>
      <vt:lpstr>Git Terminology</vt:lpstr>
      <vt:lpstr>Branching</vt:lpstr>
      <vt:lpstr>Branching</vt:lpstr>
      <vt:lpstr>Branching</vt:lpstr>
      <vt:lpstr>Try Git</vt:lpstr>
      <vt:lpstr>Resources</vt:lpstr>
      <vt:lpstr>Exercise</vt:lpstr>
      <vt:lpstr>The End</vt:lpstr>
    </vt:vector>
  </TitlesOfParts>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VCS</dc:title>
  <cp:lastModifiedBy>Microsoft Office User</cp:lastModifiedBy>
  <cp:revision>1</cp:revision>
  <dcterms:modified xsi:type="dcterms:W3CDTF">2018-07-29T14:58:25Z</dcterms:modified>
</cp:coreProperties>
</file>