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39" y="4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97A0D-42FC-4CE2-D3AC-2EDD36020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E55674-5BA0-4E98-8821-79E2EC076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6FC08-3CE2-DA16-7796-A451CD73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FD8-FF6E-4D58-8A9E-4967F4575DC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D2A8B-905F-7B26-EED4-18550067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5940E-9A82-DF29-2B35-B7BB1A39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46EA-E41B-4F5D-AB0D-09949711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46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FDF7D-41DE-BF3F-79D1-B486379F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BB77F2-637A-AFCC-A60A-0AB053F6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E72EE-86CB-F248-7C18-B4477B71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FD8-FF6E-4D58-8A9E-4967F4575DC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1498E-07C3-ACC0-6328-D8B1401E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39804-548D-6754-6831-178D61B4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46EA-E41B-4F5D-AB0D-09949711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643B5E-4F77-6557-9A75-4560498F6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44F68D-75D2-92F9-C353-F1B99EB04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2CE72-3E97-AB65-8B35-7C9C3D90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FD8-FF6E-4D58-8A9E-4967F4575DC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F49FA-086D-DF59-CE2C-CEE6A47E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57344-8F25-70A5-54F8-7D1907AF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46EA-E41B-4F5D-AB0D-09949711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4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0D234-08FE-A785-00A7-C205AFB9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AE00A-32E9-5C55-7E94-3C214857E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F7EFB-EE81-6C2C-BF97-2572742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FD8-FF6E-4D58-8A9E-4967F4575DC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581AE-50C5-B083-0558-8C0399F4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98346-4867-DB57-D854-762D3E49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46EA-E41B-4F5D-AB0D-09949711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6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89135-AE2F-D4B9-08F4-81D049F6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69CFA-9C6D-D24F-F04D-2E1454E33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0B260-62DF-869E-C136-5BD98BB1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FD8-FF6E-4D58-8A9E-4967F4575DC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494CB-448A-03EF-9E77-C94A14AA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EB90A-3421-2A25-DD20-CC58E081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46EA-E41B-4F5D-AB0D-09949711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7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3E0F8-22E1-AE5D-ADAB-7C279174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BB7A9-2630-4531-8BBC-3E3C627A8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F37C47-475C-A04B-3F8F-5F1CB29BF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6361FD-090D-4FE2-A6B2-305A8F67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FD8-FF6E-4D58-8A9E-4967F4575DC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40C37-510A-9550-94F9-7AF7C032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95319-FF4D-E4EF-FA3A-B7953F20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46EA-E41B-4F5D-AB0D-09949711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2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D4CE6-27A8-E69E-BA8B-3BC195C4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6B20B4-C896-BF82-7FDD-1906D4892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E3E8DD-7BCA-53C5-249A-D371BAD0D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AE5E4-92C4-F24E-D7EB-32F750D06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1E150D-F71C-C716-3101-FF647B2CC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57EB01-E952-ED27-7693-D6369129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FD8-FF6E-4D58-8A9E-4967F4575DC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1BC44C-B4A4-C1C3-940B-FB81B4C7E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A12894-CA20-0A39-C48C-53D8C5BA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46EA-E41B-4F5D-AB0D-09949711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0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ADBE8-3C8E-CD94-72DA-BC815B4B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90FA8F-AF91-B0BB-AD28-8C85FFD5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FD8-FF6E-4D58-8A9E-4967F4575DC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66FB13-099C-201A-6783-1DC4734C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96938-AE3B-20B3-7F5D-EB38E2D7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46EA-E41B-4F5D-AB0D-09949711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99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1F5167-C04D-D903-993F-EF645C25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FD8-FF6E-4D58-8A9E-4967F4575DC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782845-7E16-9CA1-DDB8-D8130E9E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31E33B-09F7-CE3C-0234-A0F975B1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46EA-E41B-4F5D-AB0D-09949711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6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D896D-9DDE-236B-4BA9-B06D3328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4FE08-62ED-17B0-80E7-9E4A46FB0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20023A-C165-6874-D660-F88562D9C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0DC824-F912-B9F8-1784-6EF53698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FD8-FF6E-4D58-8A9E-4967F4575DC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D4F2B-9B45-EF37-0BE0-5EAD79E3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76EFDB-8C11-353D-2279-547DCBFE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46EA-E41B-4F5D-AB0D-09949711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92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6FF66-DCDA-91DA-250E-AA9D16BE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4DB182-DE68-9556-0E97-7475BB4C6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88BDA1-F69E-2236-5564-A15D2B3D7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C7CE5B-239A-FAE5-7C7A-30183E78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DFD8-FF6E-4D58-8A9E-4967F4575DC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F08093-CD53-7CC7-8280-7BB17CBF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BFB3FA-13AC-5CB1-A852-11C49DF4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246EA-E41B-4F5D-AB0D-09949711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16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21BC5E-13E4-AC7D-58CB-A343D2A0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17DBF-0B45-096C-2BE9-0002BB7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94F34-785F-54E8-5A01-ACFCE232F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DDFD8-FF6E-4D58-8A9E-4967F4575DC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483BC-D6C7-AADB-90AC-CD5E7E76E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3AB31-F74B-D6F3-263B-B746080BC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246EA-E41B-4F5D-AB0D-09949711F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46B28D-E3B4-1D1C-4EB8-9376B882D32C}"/>
              </a:ext>
            </a:extLst>
          </p:cNvPr>
          <p:cNvSpPr txBox="1"/>
          <p:nvPr/>
        </p:nvSpPr>
        <p:spPr>
          <a:xfrm>
            <a:off x="648182" y="47456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환각용 프롬프트</a:t>
            </a:r>
            <a:r>
              <a:rPr lang="en-US" altLang="ko-KR" dirty="0"/>
              <a:t> </a:t>
            </a:r>
            <a:r>
              <a:rPr lang="ko-KR" altLang="en-US" dirty="0"/>
              <a:t>사례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12899E-5737-4BBE-0232-2CC36ADF4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14" y="914400"/>
            <a:ext cx="8631957" cy="539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144957-1FB8-F208-DD94-BD570CC460AA}"/>
              </a:ext>
            </a:extLst>
          </p:cNvPr>
          <p:cNvSpPr txBox="1"/>
          <p:nvPr/>
        </p:nvSpPr>
        <p:spPr>
          <a:xfrm>
            <a:off x="470517" y="1193864"/>
            <a:ext cx="110970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애플의 첫 확장현실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(XR)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헤드셋 ‘비전 </a:t>
            </a:r>
            <a:r>
              <a:rPr lang="ko-KR" altLang="en-US" b="0" i="0" dirty="0" err="1">
                <a:solidFill>
                  <a:srgbClr val="343541"/>
                </a:solidFill>
                <a:effectLst/>
                <a:latin typeface="Söhne"/>
              </a:rPr>
              <a:t>프로’가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 공개되며 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XR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기술을 둘러싼 세계적 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IT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기업들의 </a:t>
            </a:r>
            <a:r>
              <a:rPr lang="ko-KR" altLang="en-US" b="0" i="0" dirty="0" err="1">
                <a:solidFill>
                  <a:srgbClr val="343541"/>
                </a:solidFill>
                <a:effectLst/>
                <a:latin typeface="Söhne"/>
              </a:rPr>
              <a:t>대격돌이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 예고되었다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앞서 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XR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헤드셋을 선보였던 메타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소니를 비롯해 구글과 손을 잡은 삼성도 경쟁에 동참할 전망이다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하지만 이조차도 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XR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기술의 광대한 활용 분야를 고려하면 소비자 영역에 집중된 극히 일부분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빙산의 일각에 불과하다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스마트폰 이후 새로운 표준이 될 것으로 기대되는 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XR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기술은 이미 전 세계 각종 산업 분야로 </a:t>
            </a:r>
            <a:r>
              <a:rPr lang="ko-KR" altLang="en-US" b="0" i="0" dirty="0" err="1">
                <a:solidFill>
                  <a:srgbClr val="343541"/>
                </a:solidFill>
                <a:effectLst/>
                <a:latin typeface="Söhne"/>
              </a:rPr>
              <a:t>퍼져나가기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 시작했으며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세계적 회계컨설팅 기업인 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PwC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는 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XR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기술이 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2030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년까지 세계 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GDP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에 무려 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1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조 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5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천억 달러를 기여할 것으로 전망했다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세계 경제의 흐름을 꿰뚫고 비즈니스의 미래를 대비하고자 한다면 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XR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기술을 단순히 신기한 장난감 정도로 이해하는 수준에 그쳐선 안 된다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몰입형 기술 및 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XR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전문가로 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10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년 이상 활약하고 있는 저자 제레미 </a:t>
            </a:r>
            <a:r>
              <a:rPr lang="ko-KR" altLang="en-US" b="0" i="0" dirty="0" err="1">
                <a:solidFill>
                  <a:srgbClr val="343541"/>
                </a:solidFill>
                <a:effectLst/>
                <a:latin typeface="Söhne"/>
              </a:rPr>
              <a:t>돌턴은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 소비자 영역을 넘어 </a:t>
            </a:r>
            <a:r>
              <a:rPr lang="ko-KR" altLang="en-US" b="0" i="0" dirty="0" err="1">
                <a:solidFill>
                  <a:srgbClr val="343541"/>
                </a:solidFill>
                <a:effectLst/>
                <a:latin typeface="Söhne"/>
              </a:rPr>
              <a:t>뉴노멀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 시대 비즈니스의 필수 경쟁력이 될 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XR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기술의 모든 것을 한 권의 책으로 엮었다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. 『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확장현실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』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XR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기술이 비즈니스의 현재와 미래에 가져올 거대한 변화와 우리 삶의 작은 부분에까지 행사하게 될 영향력을 예리한 통찰력으로 포착했으며 광범위한 사용 사례와 실용적인 도전 과제를 아울러 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XR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기술의 사업적 적용을 위한 현실적인 조언을 전한다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더불어 이 기술을 바라보는 회의적인 시선과 오해에도 명쾌한 답을 제시했다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확장현실이 가져올 새로운 기회의 물결에 제대로 올라타고 싶은 독자라면 반드시 읽어야 할 필독서이다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6B28D-E3B4-1D1C-4EB8-9376B882D32C}"/>
              </a:ext>
            </a:extLst>
          </p:cNvPr>
          <p:cNvSpPr txBox="1"/>
          <p:nvPr/>
        </p:nvSpPr>
        <p:spPr>
          <a:xfrm>
            <a:off x="648182" y="47456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리뷰</a:t>
            </a:r>
            <a:r>
              <a:rPr lang="en-US" altLang="ko-KR" dirty="0"/>
              <a:t>_</a:t>
            </a:r>
            <a:r>
              <a:rPr lang="ko-KR" altLang="en-US" dirty="0"/>
              <a:t>감정목록 정리</a:t>
            </a:r>
          </a:p>
        </p:txBody>
      </p:sp>
    </p:spTree>
    <p:extLst>
      <p:ext uri="{BB962C8B-B14F-4D97-AF65-F5344CB8AC3E}">
        <p14:creationId xmlns:p14="http://schemas.microsoft.com/office/powerpoint/2010/main" val="346200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CE18E6-10E2-222E-D195-842538404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389" y="491323"/>
            <a:ext cx="8403221" cy="649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기대감: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 애플의 '비전 프로' 출시와 XR 기술의 미래에 대한 기대감이 강조되었습니다. 또한, 스마트폰 이후의 새로운 표준으로서 XR 기술의 가능성에 대한 기대감이 느껴집니다.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경쟁감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 메타, 소니, 구글, 삼성 등 세계적 IT 기업들 간의 경쟁이 예고되며, 이를 통해 XR 기술의 중요성이 강조됩니다.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놀라움: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PwC의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 전망처럼 2030년까지 세계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GDP에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 큰 기여를 할 것으로 예상되는 XR 기술의 영향력에 대한 놀라움이 드러납니다.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인정: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 저자 제레미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돌턴의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 전문성과 그의 책 『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확장현실』에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 대한 긍정적인 평가와 인정이 느껴집니다.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호기심: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 XR 기술의 광범위한 활용 가능성과 그에 따른 비즈니스의 변화에 대한 호기심이 강조됩니다.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안내감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 제레미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돌턴의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 책이 XR 기술의 사업적 적용을 위한 현실적인 조언을 제공하며, 이를 통해 독자들에게 안내하는 느낌이 듭니다.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확신: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 이 기술에 대한 회의적인 시각과 오해에도 명쾌한 답을 제시하는 부분에서 확신이 느껴집니다.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추천: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 "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Söhne"/>
              </a:rPr>
              <a:t>반드시 읽어야 할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Söhne"/>
              </a:rPr>
              <a:t>필독서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"라는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 표현을 통해 책에 대한 강력한 추천감이 전달됩니다.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  <a:t>이러한 감정들은 리뷰의 전반적인 톤과 내용에서 느껴지는 주요한 감정적 반응들을 반영하고 있습니다.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31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수정</dc:creator>
  <cp:lastModifiedBy>신 수정</cp:lastModifiedBy>
  <cp:revision>2</cp:revision>
  <dcterms:created xsi:type="dcterms:W3CDTF">2023-09-15T15:25:50Z</dcterms:created>
  <dcterms:modified xsi:type="dcterms:W3CDTF">2023-09-15T15:26:45Z</dcterms:modified>
</cp:coreProperties>
</file>