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2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1"/>
    <p:restoredTop sz="94650"/>
  </p:normalViewPr>
  <p:slideViewPr>
    <p:cSldViewPr snapToGrid="0" snapToObjects="1">
      <p:cViewPr varScale="1">
        <p:scale>
          <a:sx n="150" d="100"/>
          <a:sy n="150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0201-E8D7-1545-BB87-EFF726DE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A0E5F-4EDB-254F-B799-1B246D791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4533-5101-F64B-93BB-41835122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085A-13FA-0F4E-A581-45D4921B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84BA-530C-A84D-809A-D8C2CA15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AA56-4FC8-484F-9D6D-E6F201BD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DDA0-BF9B-7B45-9646-2758FA0A7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8D31-2C11-C444-BF12-965750E8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EB75-927B-854C-9491-DA770B5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1608-BC6A-074D-BDCF-8243C17D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43CF7-D7DA-6546-B904-EF7FDA3C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30331-CE5D-2844-B3A5-AE905461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9080-4AD1-A14D-A993-2D493908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59B0-ECB5-0C40-8FF4-70943C2A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D686-A9C3-0447-B15D-0E144BBB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8959-4A32-1740-924D-E86C79C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2CCB-C65E-694D-B296-4CF49B7D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F5D0-65AF-AC48-AF7D-4CDC23B5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616F-BF69-E54F-8C2E-28F34B26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9705-1915-2846-A6AA-76B33177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9D98-94C2-164F-933E-D5BFD7C2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DBD5-806C-0144-8AAC-EE05ABF1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8464-CB1C-6140-B918-C8E92BA3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11CC-930C-8E4D-A6BB-EDD41891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94FF-5907-9741-9999-9B46681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13BB-171A-9547-B8A5-6D35F568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30F2-2DF5-224F-A232-7C794465A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A6F7F-D137-054C-A807-8C7244B4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4258-58AC-5845-BCF2-39B8A3A5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BD2A-AA3E-A444-B35D-1163B094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E40DA-966E-1149-9A6B-8FC4B6F1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A8DD-7897-604E-90DD-04FF09AB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B5C8-116A-D94C-B7A6-5B477DFA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B216-15BE-F34A-8ECD-0BC779CE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6DFA7-F23A-774A-B25C-AD7EE9C92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05EA-5EA9-D742-903F-1EB96EF93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3BF9-5382-FF47-81EC-BA90D785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48FFD-4084-3343-B7EE-0C1FCD6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15870-8F34-4E48-B88C-4FD09DBB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E6F5-683B-3D4F-95E3-AF5368B7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06B07-8F1E-5D4D-9B6A-0709FE0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52580-C5FF-A840-9EF8-71D410B9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5C282-A38D-474D-B025-A797E410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7EA6-CA8D-1E4B-B234-C52A4F6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6919B-17A7-2843-98DF-0C500A11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C76C-A05C-A64A-AC2A-C691C85D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1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6D83-FEF8-0E41-A6E3-ED270295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1C8B-BAF4-9249-BF67-069D53A4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17939-316C-0649-AF93-C5CDDADA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B7D8-9510-5940-9812-D776C2F7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503B-218E-8B41-B9F5-9D921D69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37E5-C1BE-234C-B7F0-04D4625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EAEF-836C-914E-9817-6D39126F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E952A-8578-1A4A-86C8-1A0813908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654D-8013-9042-AE5D-6F94C3F4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8704-3B0C-0D49-889E-C10B0036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8D8DA-3A5E-3F48-8E51-DCD1B4F7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F2211-50E0-9E4B-96FC-34848E16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66D1A-5871-7D44-A5D1-8994419E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C2FF-7C69-104E-B122-46BF4304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E2F2-5A36-7F4A-8E00-6D35A150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0995-D079-354C-8853-9E7565A13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F840-2CE4-A345-B5BF-D5B725701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tify/luigi" TargetMode="External"/><Relationship Id="rId7" Type="http://schemas.openxmlformats.org/officeDocument/2006/relationships/hyperlink" Target="https://mlflow.org/" TargetMode="External"/><Relationship Id="rId2" Type="http://schemas.openxmlformats.org/officeDocument/2006/relationships/hyperlink" Target="https://airflo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flow.org/" TargetMode="External"/><Relationship Id="rId5" Type="http://schemas.openxmlformats.org/officeDocument/2006/relationships/hyperlink" Target="https://argoproj.github.io/" TargetMode="External"/><Relationship Id="rId4" Type="http://schemas.openxmlformats.org/officeDocument/2006/relationships/hyperlink" Target="https://www.prefect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rgoproj/argo-workflows/master/manifests/quick-start-postgres.yaml%6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2B84-BB08-644C-8CD3-FC8CD5F54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Argo</a:t>
            </a:r>
            <a:r>
              <a:rPr lang="ro-RO"/>
              <a:t> </a:t>
            </a:r>
            <a:r>
              <a:rPr lang="ro-RO" err="1"/>
              <a:t>Workflows</a:t>
            </a:r>
            <a:r>
              <a:rPr lang="ro-RO"/>
              <a:t>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1360-4896-AA4C-A68C-9FAADC834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err="1"/>
              <a:t>Devtalks</a:t>
            </a:r>
            <a:r>
              <a:rPr lang="ro-RO"/>
              <a:t> 2021</a:t>
            </a:r>
          </a:p>
          <a:p>
            <a:r>
              <a:rPr lang="ro-RO"/>
              <a:t>Cristian Lucaci</a:t>
            </a:r>
          </a:p>
        </p:txBody>
      </p:sp>
    </p:spTree>
    <p:extLst>
      <p:ext uri="{BB962C8B-B14F-4D97-AF65-F5344CB8AC3E}">
        <p14:creationId xmlns:p14="http://schemas.microsoft.com/office/powerpoint/2010/main" val="112733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D067-CA7F-5A48-BDC8-F48B8AE8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Others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D7C4-358E-3442-81A0-D8CEE6DB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9571"/>
            <a:ext cx="8596668" cy="5007429"/>
          </a:xfrm>
        </p:spPr>
        <p:txBody>
          <a:bodyPr>
            <a:normAutofit fontScale="85000" lnSpcReduction="20000"/>
          </a:bodyPr>
          <a:lstStyle/>
          <a:p>
            <a:r>
              <a:rPr lang="ro-RO" b="1" u="sng">
                <a:hlinkClick r:id="rId2"/>
              </a:rPr>
              <a:t>Apache Airflow</a:t>
            </a:r>
            <a:r>
              <a:rPr lang="ro-RO" b="1"/>
              <a:t> </a:t>
            </a:r>
            <a:r>
              <a:rPr lang="ro-RO" err="1"/>
              <a:t>if</a:t>
            </a:r>
            <a:r>
              <a:rPr lang="ro-RO"/>
              <a:t> </a:t>
            </a:r>
            <a:r>
              <a:rPr lang="ro-RO" err="1"/>
              <a:t>you</a:t>
            </a:r>
            <a:r>
              <a:rPr lang="ro-RO"/>
              <a:t> </a:t>
            </a:r>
            <a:r>
              <a:rPr lang="ro-RO" err="1"/>
              <a:t>want</a:t>
            </a:r>
            <a:r>
              <a:rPr lang="ro-RO"/>
              <a:t> </a:t>
            </a:r>
            <a:r>
              <a:rPr lang="ro-RO" err="1"/>
              <a:t>the</a:t>
            </a:r>
            <a:r>
              <a:rPr lang="ro-RO"/>
              <a:t> </a:t>
            </a:r>
            <a:r>
              <a:rPr lang="ro-RO" err="1"/>
              <a:t>most</a:t>
            </a:r>
            <a:r>
              <a:rPr lang="ro-RO"/>
              <a:t> full-</a:t>
            </a:r>
            <a:r>
              <a:rPr lang="ro-RO" err="1"/>
              <a:t>featured</a:t>
            </a:r>
            <a:r>
              <a:rPr lang="ro-RO"/>
              <a:t>, mature </a:t>
            </a:r>
            <a:r>
              <a:rPr lang="ro-RO" err="1"/>
              <a:t>tool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ro-RO" err="1"/>
              <a:t>you</a:t>
            </a:r>
            <a:r>
              <a:rPr lang="ro-RO"/>
              <a:t> </a:t>
            </a:r>
            <a:r>
              <a:rPr lang="ro-RO" err="1"/>
              <a:t>can</a:t>
            </a:r>
            <a:r>
              <a:rPr lang="ro-RO"/>
              <a:t> dedicate </a:t>
            </a:r>
            <a:r>
              <a:rPr lang="ro-RO" err="1"/>
              <a:t>time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learning</a:t>
            </a:r>
            <a:r>
              <a:rPr lang="ro-RO"/>
              <a:t> </a:t>
            </a:r>
            <a:r>
              <a:rPr lang="ro-RO" err="1"/>
              <a:t>how</a:t>
            </a:r>
            <a:r>
              <a:rPr lang="ro-RO"/>
              <a:t> it </a:t>
            </a:r>
            <a:r>
              <a:rPr lang="ro-RO" err="1"/>
              <a:t>works</a:t>
            </a:r>
            <a:r>
              <a:rPr lang="ro-RO"/>
              <a:t>, </a:t>
            </a:r>
            <a:r>
              <a:rPr lang="ro-RO" err="1"/>
              <a:t>setting</a:t>
            </a:r>
            <a:r>
              <a:rPr lang="ro-RO"/>
              <a:t> it </a:t>
            </a:r>
            <a:r>
              <a:rPr lang="ro-RO" err="1"/>
              <a:t>up</a:t>
            </a:r>
            <a:r>
              <a:rPr lang="ro-RO"/>
              <a:t>,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ro-RO" err="1"/>
              <a:t>maintaining</a:t>
            </a:r>
            <a:r>
              <a:rPr lang="ro-RO"/>
              <a:t> it.</a:t>
            </a:r>
          </a:p>
          <a:p>
            <a:r>
              <a:rPr lang="ro-RO" b="1" u="sng">
                <a:hlinkClick r:id="rId3"/>
              </a:rPr>
              <a:t>Luigi</a:t>
            </a:r>
            <a:r>
              <a:rPr lang="ro-RO" b="1"/>
              <a:t> </a:t>
            </a:r>
            <a:r>
              <a:rPr lang="ro-RO" err="1"/>
              <a:t>if</a:t>
            </a:r>
            <a:r>
              <a:rPr lang="ro-RO"/>
              <a:t> </a:t>
            </a:r>
            <a:r>
              <a:rPr lang="ro-RO" err="1"/>
              <a:t>you</a:t>
            </a:r>
            <a:r>
              <a:rPr lang="ro-RO"/>
              <a:t> </a:t>
            </a:r>
            <a:r>
              <a:rPr lang="ro-RO" err="1"/>
              <a:t>need</a:t>
            </a:r>
            <a:r>
              <a:rPr lang="ro-RO"/>
              <a:t> </a:t>
            </a:r>
            <a:r>
              <a:rPr lang="ro-RO" err="1"/>
              <a:t>something</a:t>
            </a:r>
            <a:r>
              <a:rPr lang="ro-RO"/>
              <a:t> </a:t>
            </a:r>
            <a:r>
              <a:rPr lang="ro-RO" err="1"/>
              <a:t>with</a:t>
            </a:r>
            <a:r>
              <a:rPr lang="ro-RO"/>
              <a:t> an </a:t>
            </a:r>
            <a:r>
              <a:rPr lang="ro-RO" err="1"/>
              <a:t>easier</a:t>
            </a:r>
            <a:r>
              <a:rPr lang="ro-RO"/>
              <a:t> </a:t>
            </a:r>
            <a:r>
              <a:rPr lang="ro-RO" err="1"/>
              <a:t>learning</a:t>
            </a:r>
            <a:r>
              <a:rPr lang="ro-RO"/>
              <a:t> curve </a:t>
            </a:r>
            <a:r>
              <a:rPr lang="ro-RO" err="1"/>
              <a:t>than</a:t>
            </a:r>
            <a:r>
              <a:rPr lang="ro-RO"/>
              <a:t> </a:t>
            </a:r>
            <a:r>
              <a:rPr lang="ro-RO" err="1"/>
              <a:t>Airflow</a:t>
            </a:r>
            <a:r>
              <a:rPr lang="ro-RO"/>
              <a:t>. It </a:t>
            </a:r>
            <a:r>
              <a:rPr lang="ro-RO" err="1"/>
              <a:t>has</a:t>
            </a:r>
            <a:r>
              <a:rPr lang="ro-RO"/>
              <a:t> </a:t>
            </a:r>
            <a:r>
              <a:rPr lang="ro-RO" err="1"/>
              <a:t>fewer</a:t>
            </a:r>
            <a:r>
              <a:rPr lang="ro-RO"/>
              <a:t> </a:t>
            </a:r>
            <a:r>
              <a:rPr lang="ro-RO" err="1"/>
              <a:t>features</a:t>
            </a:r>
            <a:r>
              <a:rPr lang="ro-RO"/>
              <a:t>, but </a:t>
            </a:r>
            <a:r>
              <a:rPr lang="ro-RO" err="1"/>
              <a:t>it’s</a:t>
            </a:r>
            <a:r>
              <a:rPr lang="ro-RO"/>
              <a:t> </a:t>
            </a:r>
            <a:r>
              <a:rPr lang="ro-RO" err="1"/>
              <a:t>easier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get off </a:t>
            </a:r>
            <a:r>
              <a:rPr lang="ro-RO" err="1"/>
              <a:t>the</a:t>
            </a:r>
            <a:r>
              <a:rPr lang="ro-RO"/>
              <a:t> </a:t>
            </a:r>
            <a:r>
              <a:rPr lang="ro-RO" err="1"/>
              <a:t>ground</a:t>
            </a:r>
            <a:r>
              <a:rPr lang="ro-RO"/>
              <a:t>.</a:t>
            </a:r>
          </a:p>
          <a:p>
            <a:r>
              <a:rPr lang="ro-RO" b="1" u="sng">
                <a:hlinkClick r:id="rId4"/>
              </a:rPr>
              <a:t>Prefect</a:t>
            </a:r>
            <a:r>
              <a:rPr lang="ro-RO" b="1"/>
              <a:t> </a:t>
            </a:r>
            <a:r>
              <a:rPr lang="ro-RO" err="1"/>
              <a:t>if</a:t>
            </a:r>
            <a:r>
              <a:rPr lang="ro-RO"/>
              <a:t> </a:t>
            </a:r>
            <a:r>
              <a:rPr lang="ro-RO" err="1"/>
              <a:t>you</a:t>
            </a:r>
            <a:r>
              <a:rPr lang="ro-RO"/>
              <a:t> </a:t>
            </a:r>
            <a:r>
              <a:rPr lang="ro-RO" err="1"/>
              <a:t>want</a:t>
            </a:r>
            <a:r>
              <a:rPr lang="ro-RO"/>
              <a:t> </a:t>
            </a:r>
            <a:r>
              <a:rPr lang="ro-RO" err="1"/>
              <a:t>something</a:t>
            </a:r>
            <a:r>
              <a:rPr lang="ro-RO"/>
              <a:t> </a:t>
            </a:r>
            <a:r>
              <a:rPr lang="ro-RO" err="1"/>
              <a:t>that’s</a:t>
            </a:r>
            <a:r>
              <a:rPr lang="ro-RO"/>
              <a:t> </a:t>
            </a:r>
            <a:r>
              <a:rPr lang="ro-RO" err="1"/>
              <a:t>very</a:t>
            </a:r>
            <a:r>
              <a:rPr lang="ro-RO"/>
              <a:t> familiar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Python</a:t>
            </a:r>
            <a:r>
              <a:rPr lang="ro-RO"/>
              <a:t> </a:t>
            </a:r>
            <a:r>
              <a:rPr lang="ro-RO" err="1"/>
              <a:t>programmers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ro-RO" err="1"/>
              <a:t>stays</a:t>
            </a:r>
            <a:r>
              <a:rPr lang="ro-RO"/>
              <a:t> out of </a:t>
            </a:r>
            <a:r>
              <a:rPr lang="ro-RO" err="1"/>
              <a:t>your</a:t>
            </a:r>
            <a:r>
              <a:rPr lang="ro-RO"/>
              <a:t> </a:t>
            </a:r>
            <a:r>
              <a:rPr lang="ro-RO" err="1"/>
              <a:t>way</a:t>
            </a:r>
            <a:r>
              <a:rPr lang="ro-RO"/>
              <a:t> as </a:t>
            </a:r>
            <a:r>
              <a:rPr lang="ro-RO" err="1"/>
              <a:t>much</a:t>
            </a:r>
            <a:r>
              <a:rPr lang="ro-RO"/>
              <a:t> as </a:t>
            </a:r>
            <a:r>
              <a:rPr lang="ro-RO" err="1"/>
              <a:t>possible</a:t>
            </a:r>
            <a:r>
              <a:rPr lang="ro-RO"/>
              <a:t>.</a:t>
            </a:r>
          </a:p>
          <a:p>
            <a:r>
              <a:rPr lang="ro-RO" b="1" u="sng">
                <a:hlinkClick r:id="rId5"/>
              </a:rPr>
              <a:t>Argo</a:t>
            </a:r>
            <a:r>
              <a:rPr lang="ro-RO"/>
              <a:t> </a:t>
            </a:r>
            <a:r>
              <a:rPr lang="ro-RO" err="1"/>
              <a:t>if</a:t>
            </a:r>
            <a:r>
              <a:rPr lang="ro-RO"/>
              <a:t> </a:t>
            </a:r>
            <a:r>
              <a:rPr lang="ro-RO" err="1"/>
              <a:t>you’re</a:t>
            </a:r>
            <a:r>
              <a:rPr lang="ro-RO"/>
              <a:t> </a:t>
            </a:r>
            <a:r>
              <a:rPr lang="ro-RO" err="1"/>
              <a:t>already</a:t>
            </a:r>
            <a:r>
              <a:rPr lang="ro-RO"/>
              <a:t> </a:t>
            </a:r>
            <a:r>
              <a:rPr lang="ro-RO" err="1"/>
              <a:t>deeply</a:t>
            </a:r>
            <a:r>
              <a:rPr lang="ro-RO"/>
              <a:t> </a:t>
            </a:r>
            <a:r>
              <a:rPr lang="ro-RO" err="1"/>
              <a:t>invested</a:t>
            </a:r>
            <a:r>
              <a:rPr lang="ro-RO"/>
              <a:t> in </a:t>
            </a:r>
            <a:r>
              <a:rPr lang="ro-RO" err="1"/>
              <a:t>the</a:t>
            </a:r>
            <a:r>
              <a:rPr lang="ro-RO"/>
              <a:t> </a:t>
            </a:r>
            <a:r>
              <a:rPr lang="ro-RO" err="1"/>
              <a:t>Kubernetes</a:t>
            </a:r>
            <a:r>
              <a:rPr lang="ro-RO"/>
              <a:t> </a:t>
            </a:r>
            <a:r>
              <a:rPr lang="ro-RO" err="1"/>
              <a:t>ecosystem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ro-RO" err="1"/>
              <a:t>want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manage</a:t>
            </a:r>
            <a:r>
              <a:rPr lang="ro-RO"/>
              <a:t> </a:t>
            </a:r>
            <a:r>
              <a:rPr lang="ro-RO" err="1"/>
              <a:t>all</a:t>
            </a:r>
            <a:r>
              <a:rPr lang="ro-RO"/>
              <a:t> of </a:t>
            </a:r>
            <a:r>
              <a:rPr lang="ro-RO" err="1"/>
              <a:t>your</a:t>
            </a:r>
            <a:r>
              <a:rPr lang="ro-RO"/>
              <a:t> </a:t>
            </a:r>
            <a:r>
              <a:rPr lang="ro-RO" err="1"/>
              <a:t>tasks</a:t>
            </a:r>
            <a:r>
              <a:rPr lang="ro-RO"/>
              <a:t> as </a:t>
            </a:r>
            <a:r>
              <a:rPr lang="ro-RO" err="1"/>
              <a:t>pods</a:t>
            </a:r>
            <a:r>
              <a:rPr lang="ro-RO"/>
              <a:t>, </a:t>
            </a:r>
            <a:r>
              <a:rPr lang="ro-RO" err="1"/>
              <a:t>defining</a:t>
            </a:r>
            <a:r>
              <a:rPr lang="ro-RO"/>
              <a:t> </a:t>
            </a:r>
            <a:r>
              <a:rPr lang="ro-RO" err="1"/>
              <a:t>them</a:t>
            </a:r>
            <a:r>
              <a:rPr lang="ro-RO"/>
              <a:t> in </a:t>
            </a:r>
            <a:r>
              <a:rPr lang="ro-RO" err="1"/>
              <a:t>YAML</a:t>
            </a:r>
            <a:r>
              <a:rPr lang="ro-RO"/>
              <a:t> </a:t>
            </a:r>
            <a:r>
              <a:rPr lang="ro-RO" err="1"/>
              <a:t>instead</a:t>
            </a:r>
            <a:r>
              <a:rPr lang="ro-RO"/>
              <a:t> of </a:t>
            </a:r>
            <a:r>
              <a:rPr lang="ro-RO" err="1"/>
              <a:t>Python</a:t>
            </a:r>
            <a:r>
              <a:rPr lang="ro-RO"/>
              <a:t>.</a:t>
            </a:r>
          </a:p>
          <a:p>
            <a:r>
              <a:rPr lang="ro-RO" b="1" u="sng">
                <a:hlinkClick r:id="rId6"/>
              </a:rPr>
              <a:t>KubeFlow</a:t>
            </a:r>
            <a:r>
              <a:rPr lang="ro-RO" b="1"/>
              <a:t> </a:t>
            </a:r>
            <a:r>
              <a:rPr lang="ro-RO" err="1"/>
              <a:t>if</a:t>
            </a:r>
            <a:r>
              <a:rPr lang="ro-RO"/>
              <a:t> </a:t>
            </a:r>
            <a:r>
              <a:rPr lang="ro-RO" err="1"/>
              <a:t>you</a:t>
            </a:r>
            <a:r>
              <a:rPr lang="ro-RO"/>
              <a:t> </a:t>
            </a:r>
            <a:r>
              <a:rPr lang="ro-RO" err="1"/>
              <a:t>want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use</a:t>
            </a:r>
            <a:r>
              <a:rPr lang="ro-RO"/>
              <a:t> </a:t>
            </a:r>
            <a:r>
              <a:rPr lang="ro-RO" err="1"/>
              <a:t>Kubernetes</a:t>
            </a:r>
            <a:r>
              <a:rPr lang="ro-RO"/>
              <a:t> but </a:t>
            </a:r>
            <a:r>
              <a:rPr lang="ro-RO" err="1"/>
              <a:t>still</a:t>
            </a:r>
            <a:r>
              <a:rPr lang="ro-RO"/>
              <a:t> </a:t>
            </a:r>
            <a:r>
              <a:rPr lang="ro-RO" err="1"/>
              <a:t>define</a:t>
            </a:r>
            <a:r>
              <a:rPr lang="ro-RO"/>
              <a:t> </a:t>
            </a:r>
            <a:r>
              <a:rPr lang="ro-RO" err="1"/>
              <a:t>your</a:t>
            </a:r>
            <a:r>
              <a:rPr lang="ro-RO"/>
              <a:t> </a:t>
            </a:r>
            <a:r>
              <a:rPr lang="ro-RO" err="1"/>
              <a:t>tasks</a:t>
            </a:r>
            <a:r>
              <a:rPr lang="ro-RO"/>
              <a:t> </a:t>
            </a:r>
            <a:r>
              <a:rPr lang="ro-RO" err="1"/>
              <a:t>with</a:t>
            </a:r>
            <a:r>
              <a:rPr lang="ro-RO"/>
              <a:t> </a:t>
            </a:r>
            <a:r>
              <a:rPr lang="ro-RO" err="1"/>
              <a:t>Python</a:t>
            </a:r>
            <a:r>
              <a:rPr lang="ro-RO"/>
              <a:t> </a:t>
            </a:r>
            <a:r>
              <a:rPr lang="ro-RO" err="1"/>
              <a:t>instead</a:t>
            </a:r>
            <a:r>
              <a:rPr lang="ro-RO"/>
              <a:t> of </a:t>
            </a:r>
            <a:r>
              <a:rPr lang="ro-RO" err="1"/>
              <a:t>YAML</a:t>
            </a:r>
            <a:r>
              <a:rPr lang="ro-RO"/>
              <a:t>. </a:t>
            </a:r>
          </a:p>
          <a:p>
            <a:r>
              <a:rPr lang="ro-RO" b="1" u="sng">
                <a:hlinkClick r:id="rId7"/>
              </a:rPr>
              <a:t>MLFlow</a:t>
            </a:r>
            <a:r>
              <a:rPr lang="ro-RO"/>
              <a:t> </a:t>
            </a:r>
            <a:r>
              <a:rPr lang="ro-RO" err="1"/>
              <a:t>if</a:t>
            </a:r>
            <a:r>
              <a:rPr lang="ro-RO"/>
              <a:t> </a:t>
            </a:r>
            <a:r>
              <a:rPr lang="ro-RO" err="1"/>
              <a:t>you</a:t>
            </a:r>
            <a:r>
              <a:rPr lang="ro-RO"/>
              <a:t> care more </a:t>
            </a:r>
            <a:r>
              <a:rPr lang="ro-RO" err="1"/>
              <a:t>about</a:t>
            </a:r>
            <a:r>
              <a:rPr lang="ro-RO"/>
              <a:t> </a:t>
            </a:r>
            <a:r>
              <a:rPr lang="ro-RO" err="1"/>
              <a:t>tracking</a:t>
            </a:r>
            <a:r>
              <a:rPr lang="ro-RO"/>
              <a:t> </a:t>
            </a:r>
            <a:r>
              <a:rPr lang="ro-RO" err="1"/>
              <a:t>experiments</a:t>
            </a:r>
            <a:r>
              <a:rPr lang="ro-RO"/>
              <a:t> or </a:t>
            </a:r>
            <a:r>
              <a:rPr lang="ro-RO" err="1"/>
              <a:t>tracking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ro-RO" err="1"/>
              <a:t>deploying</a:t>
            </a:r>
            <a:r>
              <a:rPr lang="ro-RO"/>
              <a:t> </a:t>
            </a:r>
            <a:r>
              <a:rPr lang="ro-RO" err="1"/>
              <a:t>models</a:t>
            </a:r>
            <a:r>
              <a:rPr lang="ro-RO"/>
              <a:t> </a:t>
            </a:r>
            <a:r>
              <a:rPr lang="ro-RO" err="1"/>
              <a:t>using</a:t>
            </a:r>
            <a:r>
              <a:rPr lang="ro-RO"/>
              <a:t> </a:t>
            </a:r>
            <a:r>
              <a:rPr lang="ro-RO" err="1"/>
              <a:t>MLFlow’s</a:t>
            </a:r>
            <a:r>
              <a:rPr lang="ro-RO"/>
              <a:t> </a:t>
            </a:r>
            <a:r>
              <a:rPr lang="ro-RO" err="1"/>
              <a:t>predefined</a:t>
            </a:r>
            <a:r>
              <a:rPr lang="ro-RO"/>
              <a:t> </a:t>
            </a:r>
            <a:r>
              <a:rPr lang="ro-RO" err="1"/>
              <a:t>patterns</a:t>
            </a:r>
            <a:r>
              <a:rPr lang="ro-RO"/>
              <a:t> </a:t>
            </a:r>
            <a:r>
              <a:rPr lang="ro-RO" err="1"/>
              <a:t>than</a:t>
            </a:r>
            <a:r>
              <a:rPr lang="ro-RO"/>
              <a:t> </a:t>
            </a:r>
            <a:r>
              <a:rPr lang="ro-RO" err="1"/>
              <a:t>about</a:t>
            </a:r>
            <a:r>
              <a:rPr lang="ro-RO"/>
              <a:t> </a:t>
            </a:r>
            <a:r>
              <a:rPr lang="ro-RO" err="1"/>
              <a:t>finding</a:t>
            </a:r>
            <a:r>
              <a:rPr lang="ro-RO"/>
              <a:t> a </a:t>
            </a:r>
            <a:r>
              <a:rPr lang="ro-RO" err="1"/>
              <a:t>tool</a:t>
            </a:r>
            <a:r>
              <a:rPr lang="ro-RO"/>
              <a:t> </a:t>
            </a:r>
            <a:r>
              <a:rPr lang="ro-RO" err="1"/>
              <a:t>that</a:t>
            </a:r>
            <a:r>
              <a:rPr lang="ro-RO"/>
              <a:t> </a:t>
            </a:r>
            <a:r>
              <a:rPr lang="ro-RO" err="1"/>
              <a:t>can</a:t>
            </a:r>
            <a:r>
              <a:rPr lang="ro-RO"/>
              <a:t> </a:t>
            </a:r>
            <a:r>
              <a:rPr lang="ro-RO" err="1"/>
              <a:t>adapt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your</a:t>
            </a:r>
            <a:r>
              <a:rPr lang="ro-RO"/>
              <a:t> </a:t>
            </a:r>
            <a:r>
              <a:rPr lang="ro-RO" err="1"/>
              <a:t>existing</a:t>
            </a:r>
            <a:r>
              <a:rPr lang="ro-RO"/>
              <a:t> </a:t>
            </a:r>
            <a:r>
              <a:rPr lang="ro-RO" err="1"/>
              <a:t>custom</a:t>
            </a:r>
            <a:r>
              <a:rPr lang="ro-RO"/>
              <a:t> </a:t>
            </a:r>
            <a:r>
              <a:rPr lang="ro-RO" err="1"/>
              <a:t>workflows</a:t>
            </a:r>
            <a:r>
              <a:rPr lang="ro-RO"/>
              <a:t>.</a:t>
            </a:r>
          </a:p>
          <a:p>
            <a:pPr marL="0" indent="0">
              <a:buNone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741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D16-7D7E-7F44-B66C-662132CC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/>
              <a:t> </a:t>
            </a:r>
            <a:r>
              <a:rPr lang="ro-RO" err="1"/>
              <a:t>Argo</a:t>
            </a:r>
            <a:r>
              <a:rPr lang="ro-RO"/>
              <a:t> </a:t>
            </a:r>
            <a:r>
              <a:rPr lang="ro-RO" err="1"/>
              <a:t>Workflows</a:t>
            </a:r>
            <a:r>
              <a:rPr lang="ro-RO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F308-FC23-5942-A469-957D2A4C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err="1"/>
              <a:t>Workflow</a:t>
            </a:r>
            <a:r>
              <a:rPr lang="ro-RO"/>
              <a:t> engine </a:t>
            </a:r>
            <a:r>
              <a:rPr lang="ro-RO" err="1"/>
              <a:t>that</a:t>
            </a:r>
            <a:r>
              <a:rPr lang="ro-RO"/>
              <a:t> orchestrate complex </a:t>
            </a:r>
            <a:r>
              <a:rPr lang="ro-RO" err="1"/>
              <a:t>jobs</a:t>
            </a:r>
            <a:r>
              <a:rPr lang="ro-RO"/>
              <a:t> in </a:t>
            </a:r>
            <a:r>
              <a:rPr lang="ro-RO" err="1"/>
              <a:t>kubernetes</a:t>
            </a:r>
            <a:r>
              <a:rPr lang="ro-RO"/>
              <a:t> </a:t>
            </a:r>
            <a:r>
              <a:rPr lang="ro-RO" err="1"/>
              <a:t>clusters</a:t>
            </a:r>
            <a:r>
              <a:rPr lang="ro-RO"/>
              <a:t>.</a:t>
            </a:r>
          </a:p>
          <a:p>
            <a:r>
              <a:rPr lang="en-US"/>
              <a:t>Opensource</a:t>
            </a:r>
            <a:r>
              <a:rPr lang="ro-RO"/>
              <a:t>.</a:t>
            </a:r>
          </a:p>
          <a:p>
            <a:r>
              <a:rPr lang="ro-RO" err="1"/>
              <a:t>Workflow</a:t>
            </a:r>
            <a:r>
              <a:rPr lang="ro-RO"/>
              <a:t>, </a:t>
            </a:r>
            <a:r>
              <a:rPr lang="ro-RO" err="1"/>
              <a:t>is</a:t>
            </a:r>
            <a:r>
              <a:rPr lang="ro-RO"/>
              <a:t> a </a:t>
            </a:r>
            <a:r>
              <a:rPr lang="ro-RO" err="1"/>
              <a:t>sequence</a:t>
            </a:r>
            <a:r>
              <a:rPr lang="ro-RO"/>
              <a:t> of </a:t>
            </a:r>
            <a:r>
              <a:rPr lang="ro-RO" err="1"/>
              <a:t>tasks</a:t>
            </a:r>
            <a:r>
              <a:rPr lang="ro-RO"/>
              <a:t> (</a:t>
            </a:r>
            <a:r>
              <a:rPr lang="ro-RO" err="1"/>
              <a:t>path</a:t>
            </a:r>
            <a:r>
              <a:rPr lang="ro-RO"/>
              <a:t>)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be</a:t>
            </a:r>
            <a:r>
              <a:rPr lang="ro-RO"/>
              <a:t> </a:t>
            </a:r>
            <a:r>
              <a:rPr lang="ro-RO" err="1"/>
              <a:t>executed</a:t>
            </a:r>
            <a:r>
              <a:rPr lang="ro-RO"/>
              <a:t>.</a:t>
            </a:r>
          </a:p>
          <a:p>
            <a:r>
              <a:rPr lang="ro-RO"/>
              <a:t>Job, </a:t>
            </a:r>
            <a:r>
              <a:rPr lang="ro-RO" err="1"/>
              <a:t>is</a:t>
            </a:r>
            <a:r>
              <a:rPr lang="ro-RO"/>
              <a:t> a container </a:t>
            </a:r>
            <a:r>
              <a:rPr lang="ro-RO" err="1"/>
              <a:t>containing</a:t>
            </a:r>
            <a:r>
              <a:rPr lang="ro-RO"/>
              <a:t> </a:t>
            </a:r>
            <a:r>
              <a:rPr lang="ro-RO" err="1"/>
              <a:t>the</a:t>
            </a:r>
            <a:r>
              <a:rPr lang="ro-RO"/>
              <a:t> code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run</a:t>
            </a:r>
            <a:r>
              <a:rPr lang="ro-RO"/>
              <a:t>, </a:t>
            </a:r>
            <a:r>
              <a:rPr lang="ro-RO" err="1"/>
              <a:t>together</a:t>
            </a:r>
            <a:r>
              <a:rPr lang="ro-RO"/>
              <a:t> </a:t>
            </a:r>
            <a:r>
              <a:rPr lang="ro-RO" err="1"/>
              <a:t>with</a:t>
            </a:r>
            <a:r>
              <a:rPr lang="ro-RO"/>
              <a:t> </a:t>
            </a:r>
            <a:r>
              <a:rPr lang="ro-RO" err="1"/>
              <a:t>all</a:t>
            </a:r>
            <a:r>
              <a:rPr lang="ro-RO"/>
              <a:t> </a:t>
            </a:r>
            <a:r>
              <a:rPr lang="ro-RO" err="1"/>
              <a:t>its</a:t>
            </a:r>
            <a:r>
              <a:rPr lang="ro-RO"/>
              <a:t> </a:t>
            </a:r>
            <a:r>
              <a:rPr lang="ro-RO" err="1"/>
              <a:t>libraries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ro-RO" err="1"/>
              <a:t>settings</a:t>
            </a:r>
            <a:r>
              <a:rPr lang="ro-RO"/>
              <a:t>.</a:t>
            </a:r>
          </a:p>
          <a:p>
            <a:r>
              <a:rPr lang="ro-RO"/>
              <a:t>Pod, </a:t>
            </a:r>
            <a:r>
              <a:rPr lang="ro-RO" err="1"/>
              <a:t>is</a:t>
            </a:r>
            <a:r>
              <a:rPr lang="ro-RO"/>
              <a:t> an </a:t>
            </a:r>
            <a:r>
              <a:rPr lang="ro-RO" err="1"/>
              <a:t>execution</a:t>
            </a:r>
            <a:r>
              <a:rPr lang="ro-RO"/>
              <a:t> unit of a </a:t>
            </a:r>
            <a:r>
              <a:rPr lang="ro-RO" err="1"/>
              <a:t>group</a:t>
            </a:r>
            <a:r>
              <a:rPr lang="ro-RO"/>
              <a:t> of </a:t>
            </a:r>
            <a:r>
              <a:rPr lang="ro-RO" err="1"/>
              <a:t>containers</a:t>
            </a:r>
            <a:r>
              <a:rPr lang="ro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1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260E-B98A-2948-9F23-4C960448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9C7-CE6E-F94F-B6B2-7D0019D8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Data </a:t>
            </a:r>
            <a:r>
              <a:rPr lang="en-US"/>
              <a:t>ingestion</a:t>
            </a:r>
            <a:r>
              <a:rPr lang="ro-RO"/>
              <a:t> (</a:t>
            </a:r>
            <a:r>
              <a:rPr lang="ro-RO" err="1"/>
              <a:t>excels</a:t>
            </a:r>
            <a:r>
              <a:rPr lang="ro-RO"/>
              <a:t>, </a:t>
            </a:r>
            <a:r>
              <a:rPr lang="ro-RO" err="1"/>
              <a:t>catalogs</a:t>
            </a:r>
            <a:r>
              <a:rPr lang="ro-RO"/>
              <a:t>).</a:t>
            </a:r>
          </a:p>
          <a:p>
            <a:r>
              <a:rPr lang="ro-RO"/>
              <a:t>Data </a:t>
            </a:r>
            <a:r>
              <a:rPr lang="ro-RO" err="1"/>
              <a:t>statistics</a:t>
            </a:r>
            <a:r>
              <a:rPr lang="ro-RO"/>
              <a:t> (</a:t>
            </a:r>
            <a:r>
              <a:rPr lang="en-US"/>
              <a:t>count</a:t>
            </a:r>
            <a:r>
              <a:rPr lang="ro-RO"/>
              <a:t>, </a:t>
            </a:r>
            <a:r>
              <a:rPr lang="ro-RO" err="1"/>
              <a:t>analyze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interpret </a:t>
            </a:r>
            <a:r>
              <a:rPr lang="ro-RO" err="1"/>
              <a:t>records</a:t>
            </a:r>
            <a:r>
              <a:rPr lang="ro-RO"/>
              <a:t>).</a:t>
            </a:r>
          </a:p>
          <a:p>
            <a:r>
              <a:rPr lang="ro-RO" err="1"/>
              <a:t>Maintenance</a:t>
            </a:r>
            <a:r>
              <a:rPr lang="ro-RO"/>
              <a:t> </a:t>
            </a:r>
            <a:r>
              <a:rPr lang="ro-RO" err="1"/>
              <a:t>jobs</a:t>
            </a:r>
            <a:r>
              <a:rPr lang="ro-RO"/>
              <a:t> (</a:t>
            </a:r>
            <a:r>
              <a:rPr lang="ro-RO" err="1"/>
              <a:t>cleaning</a:t>
            </a:r>
            <a:r>
              <a:rPr lang="ro-RO"/>
              <a:t>, </a:t>
            </a:r>
            <a:r>
              <a:rPr lang="ro-RO" err="1"/>
              <a:t>backups</a:t>
            </a:r>
            <a:r>
              <a:rPr lang="ro-RO"/>
              <a:t>, </a:t>
            </a:r>
            <a:r>
              <a:rPr lang="ro-RO" err="1"/>
              <a:t>stability</a:t>
            </a:r>
            <a:r>
              <a:rPr lang="ro-RO"/>
              <a:t> </a:t>
            </a:r>
            <a:r>
              <a:rPr lang="ro-RO" err="1"/>
              <a:t>tests</a:t>
            </a:r>
            <a:r>
              <a:rPr lang="ro-RO"/>
              <a:t>).</a:t>
            </a:r>
          </a:p>
          <a:p>
            <a:r>
              <a:rPr lang="ro-RO" err="1"/>
              <a:t>Machine</a:t>
            </a:r>
            <a:r>
              <a:rPr lang="ro-RO"/>
              <a:t> </a:t>
            </a:r>
            <a:r>
              <a:rPr lang="ro-RO" err="1"/>
              <a:t>Learning</a:t>
            </a:r>
            <a:r>
              <a:rPr lang="ro-RO"/>
              <a:t> training (</a:t>
            </a:r>
            <a:r>
              <a:rPr lang="ro-RO" err="1"/>
              <a:t>feature</a:t>
            </a:r>
            <a:r>
              <a:rPr lang="ro-RO"/>
              <a:t> engineering, </a:t>
            </a:r>
            <a:r>
              <a:rPr lang="ro-RO" err="1"/>
              <a:t>cross-validation</a:t>
            </a:r>
            <a:r>
              <a:rPr lang="ro-RO"/>
              <a:t>, model </a:t>
            </a:r>
            <a:r>
              <a:rPr lang="en-US"/>
              <a:t>training</a:t>
            </a:r>
            <a:r>
              <a:rPr lang="ro-RO"/>
              <a:t>, </a:t>
            </a:r>
            <a:r>
              <a:rPr lang="ro-RO" err="1"/>
              <a:t>batch</a:t>
            </a:r>
            <a:r>
              <a:rPr lang="ro-RO"/>
              <a:t> </a:t>
            </a:r>
            <a:r>
              <a:rPr lang="ro-RO" err="1"/>
              <a:t>inference</a:t>
            </a:r>
            <a:r>
              <a:rPr lang="ro-RO"/>
              <a:t>).</a:t>
            </a:r>
          </a:p>
          <a:p>
            <a:r>
              <a:rPr lang="ro-RO" err="1"/>
              <a:t>Continous</a:t>
            </a:r>
            <a:r>
              <a:rPr lang="ro-RO"/>
              <a:t> </a:t>
            </a:r>
            <a:r>
              <a:rPr lang="ro-RO" err="1"/>
              <a:t>Integration</a:t>
            </a:r>
            <a:r>
              <a:rPr lang="ro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4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8B84-9C83-D24C-946A-A787036D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Features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F91A-06E9-A34E-B93C-25A9B3AE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err="1"/>
              <a:t>Parallelize</a:t>
            </a:r>
            <a:r>
              <a:rPr lang="ro-RO"/>
              <a:t> intensive </a:t>
            </a:r>
            <a:r>
              <a:rPr lang="ro-RO" err="1"/>
              <a:t>jobs</a:t>
            </a:r>
            <a:r>
              <a:rPr lang="ro-RO"/>
              <a:t> </a:t>
            </a:r>
            <a:r>
              <a:rPr lang="ro-RO" err="1"/>
              <a:t>using</a:t>
            </a:r>
            <a:r>
              <a:rPr lang="ro-RO"/>
              <a:t> </a:t>
            </a:r>
            <a:r>
              <a:rPr lang="ro-RO" err="1"/>
              <a:t>thousands</a:t>
            </a:r>
            <a:r>
              <a:rPr lang="ro-RO"/>
              <a:t> of </a:t>
            </a:r>
            <a:r>
              <a:rPr lang="ro-RO" err="1"/>
              <a:t>pods</a:t>
            </a:r>
            <a:r>
              <a:rPr lang="ro-RO"/>
              <a:t>.</a:t>
            </a:r>
          </a:p>
          <a:p>
            <a:r>
              <a:rPr lang="ro-RO" err="1"/>
              <a:t>Pipelines</a:t>
            </a:r>
            <a:r>
              <a:rPr lang="ro-RO"/>
              <a:t>, </a:t>
            </a:r>
            <a:r>
              <a:rPr lang="ro-RO" err="1"/>
              <a:t>run</a:t>
            </a:r>
            <a:r>
              <a:rPr lang="ro-RO"/>
              <a:t> multiple </a:t>
            </a:r>
            <a:r>
              <a:rPr lang="ro-RO" err="1"/>
              <a:t>tasks</a:t>
            </a:r>
            <a:r>
              <a:rPr lang="ro-RO"/>
              <a:t> </a:t>
            </a:r>
            <a:r>
              <a:rPr lang="ro-RO" err="1"/>
              <a:t>sequentially</a:t>
            </a:r>
            <a:r>
              <a:rPr lang="ro-RO"/>
              <a:t>.</a:t>
            </a:r>
          </a:p>
          <a:p>
            <a:r>
              <a:rPr lang="ro-RO" err="1"/>
              <a:t>Directed</a:t>
            </a:r>
            <a:r>
              <a:rPr lang="ro-RO"/>
              <a:t> </a:t>
            </a:r>
            <a:r>
              <a:rPr lang="ro-RO" err="1"/>
              <a:t>Acyclic</a:t>
            </a:r>
            <a:r>
              <a:rPr lang="ro-RO"/>
              <a:t> </a:t>
            </a:r>
            <a:r>
              <a:rPr lang="ro-RO" err="1"/>
              <a:t>Graph</a:t>
            </a:r>
            <a:r>
              <a:rPr lang="ro-RO"/>
              <a:t> (DAG), </a:t>
            </a:r>
            <a:r>
              <a:rPr lang="ro-RO" err="1"/>
              <a:t>run</a:t>
            </a:r>
            <a:r>
              <a:rPr lang="ro-RO"/>
              <a:t> </a:t>
            </a:r>
            <a:r>
              <a:rPr lang="ro-RO" err="1"/>
              <a:t>tasks</a:t>
            </a:r>
            <a:r>
              <a:rPr lang="ro-RO"/>
              <a:t> in </a:t>
            </a:r>
            <a:r>
              <a:rPr lang="ro-RO" err="1"/>
              <a:t>dependence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other</a:t>
            </a:r>
            <a:r>
              <a:rPr lang="ro-RO"/>
              <a:t> </a:t>
            </a:r>
            <a:r>
              <a:rPr lang="ro-RO" err="1"/>
              <a:t>tasks</a:t>
            </a:r>
            <a:r>
              <a:rPr lang="ro-RO"/>
              <a:t>.</a:t>
            </a:r>
          </a:p>
          <a:p>
            <a:r>
              <a:rPr lang="ro-RO" err="1"/>
              <a:t>Cron</a:t>
            </a:r>
            <a:r>
              <a:rPr lang="ro-RO"/>
              <a:t> </a:t>
            </a:r>
            <a:r>
              <a:rPr lang="ro-RO" err="1"/>
              <a:t>workflows</a:t>
            </a:r>
            <a:r>
              <a:rPr lang="ro-RO"/>
              <a:t>, </a:t>
            </a:r>
            <a:r>
              <a:rPr lang="ro-RO" err="1"/>
              <a:t>schedule</a:t>
            </a:r>
            <a:r>
              <a:rPr lang="ro-RO"/>
              <a:t> </a:t>
            </a:r>
            <a:r>
              <a:rPr lang="ro-RO" err="1"/>
              <a:t>workflows</a:t>
            </a:r>
            <a:r>
              <a:rPr lang="ro-RO"/>
              <a:t> at </a:t>
            </a:r>
            <a:r>
              <a:rPr lang="ro-RO" err="1"/>
              <a:t>specified</a:t>
            </a:r>
            <a:r>
              <a:rPr lang="ro-RO"/>
              <a:t> </a:t>
            </a:r>
            <a:r>
              <a:rPr lang="ro-RO" err="1"/>
              <a:t>hours</a:t>
            </a:r>
            <a:r>
              <a:rPr lang="ro-RO"/>
              <a:t> or </a:t>
            </a:r>
            <a:r>
              <a:rPr lang="ro-RO" err="1"/>
              <a:t>intervals</a:t>
            </a:r>
            <a:r>
              <a:rPr lang="ro-RO"/>
              <a:t>.</a:t>
            </a:r>
          </a:p>
          <a:p>
            <a:r>
              <a:rPr lang="ro-RO" err="1"/>
              <a:t>Events</a:t>
            </a:r>
            <a:r>
              <a:rPr lang="ro-RO"/>
              <a:t>, trigger </a:t>
            </a:r>
            <a:r>
              <a:rPr lang="ro-RO" err="1"/>
              <a:t>workflows</a:t>
            </a:r>
            <a:r>
              <a:rPr lang="ro-RO"/>
              <a:t> </a:t>
            </a:r>
            <a:r>
              <a:rPr lang="ro-RO" err="1"/>
              <a:t>from</a:t>
            </a:r>
            <a:r>
              <a:rPr lang="ro-RO"/>
              <a:t> on </a:t>
            </a:r>
            <a:r>
              <a:rPr lang="ro-RO" err="1"/>
              <a:t>external</a:t>
            </a:r>
            <a:r>
              <a:rPr lang="ro-RO"/>
              <a:t> </a:t>
            </a:r>
            <a:r>
              <a:rPr lang="ro-RO" err="1"/>
              <a:t>events</a:t>
            </a:r>
            <a:r>
              <a:rPr lang="ro-RO"/>
              <a:t>.</a:t>
            </a:r>
          </a:p>
          <a:p>
            <a:r>
              <a:rPr lang="ro-RO" err="1"/>
              <a:t>Artifacts</a:t>
            </a:r>
            <a:r>
              <a:rPr lang="ro-RO"/>
              <a:t>, </a:t>
            </a:r>
            <a:r>
              <a:rPr lang="ro-RO" err="1"/>
              <a:t>pass</a:t>
            </a:r>
            <a:r>
              <a:rPr lang="ro-RO"/>
              <a:t> </a:t>
            </a:r>
            <a:r>
              <a:rPr lang="ro-RO" err="1"/>
              <a:t>the</a:t>
            </a:r>
            <a:r>
              <a:rPr lang="ro-RO"/>
              <a:t> </a:t>
            </a:r>
            <a:r>
              <a:rPr lang="ro-RO" err="1"/>
              <a:t>results</a:t>
            </a:r>
            <a:r>
              <a:rPr lang="ro-RO"/>
              <a:t> of </a:t>
            </a:r>
            <a:r>
              <a:rPr lang="ro-RO" err="1"/>
              <a:t>one</a:t>
            </a:r>
            <a:r>
              <a:rPr lang="ro-RO"/>
              <a:t> task </a:t>
            </a:r>
            <a:r>
              <a:rPr lang="ro-RO" err="1"/>
              <a:t>to</a:t>
            </a:r>
            <a:r>
              <a:rPr lang="ro-RO"/>
              <a:t> </a:t>
            </a:r>
            <a:r>
              <a:rPr lang="ro-RO" err="1"/>
              <a:t>another</a:t>
            </a:r>
            <a:r>
              <a:rPr lang="ro-RO"/>
              <a:t>.</a:t>
            </a:r>
          </a:p>
          <a:p>
            <a:r>
              <a:rPr lang="ro-RO" err="1"/>
              <a:t>Archives</a:t>
            </a:r>
            <a:r>
              <a:rPr lang="ro-RO"/>
              <a:t>, </a:t>
            </a:r>
            <a:r>
              <a:rPr lang="ro-RO" err="1"/>
              <a:t>keep</a:t>
            </a:r>
            <a:r>
              <a:rPr lang="ro-RO"/>
              <a:t> </a:t>
            </a:r>
            <a:r>
              <a:rPr lang="ro-RO" err="1"/>
              <a:t>history</a:t>
            </a:r>
            <a:r>
              <a:rPr lang="ro-RO"/>
              <a:t> of </a:t>
            </a:r>
            <a:r>
              <a:rPr lang="ro-RO" err="1"/>
              <a:t>completed</a:t>
            </a:r>
            <a:r>
              <a:rPr lang="ro-RO"/>
              <a:t> </a:t>
            </a:r>
            <a:r>
              <a:rPr lang="ro-RO" err="1"/>
              <a:t>workflows</a:t>
            </a:r>
            <a:r>
              <a:rPr lang="ro-RO"/>
              <a:t>.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693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B062-50D8-C74B-AC25-8C98BE8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Installation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F536-EB54-5042-B725-F7703B1E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837267"/>
            <a:ext cx="9603619" cy="4204095"/>
          </a:xfrm>
        </p:spPr>
        <p:txBody>
          <a:bodyPr>
            <a:normAutofit lnSpcReduction="10000"/>
          </a:bodyPr>
          <a:lstStyle/>
          <a:p>
            <a:r>
              <a:rPr lang="ro-RO"/>
              <a:t>Kubernetes cluster (Minikube, </a:t>
            </a:r>
            <a:r>
              <a:rPr lang="ro-RO" err="1"/>
              <a:t>Docker</a:t>
            </a:r>
            <a:r>
              <a:rPr lang="ro-RO"/>
              <a:t> for desktop, </a:t>
            </a:r>
            <a:r>
              <a:rPr lang="ro-RO" err="1"/>
              <a:t>GKE</a:t>
            </a:r>
            <a:r>
              <a:rPr lang="ro-RO"/>
              <a:t>, EC2)</a:t>
            </a:r>
          </a:p>
          <a:p>
            <a:r>
              <a:rPr lang="ro-RO"/>
              <a:t>kubernetes CLI (kubectl)</a:t>
            </a:r>
          </a:p>
          <a:p>
            <a:r>
              <a:rPr lang="ro-RO"/>
              <a:t>`</a:t>
            </a:r>
            <a:r>
              <a:rPr lang="ro-RO" err="1"/>
              <a:t>kubectl</a:t>
            </a:r>
            <a:r>
              <a:rPr lang="ro-RO"/>
              <a:t> cluster-</a:t>
            </a:r>
            <a:r>
              <a:rPr lang="ro-RO" err="1"/>
              <a:t>info</a:t>
            </a:r>
            <a:r>
              <a:rPr lang="ro-RO"/>
              <a:t>`</a:t>
            </a:r>
          </a:p>
          <a:p>
            <a:r>
              <a:rPr lang="ro-RO"/>
              <a:t>`</a:t>
            </a:r>
            <a:r>
              <a:rPr lang="ro-RO" err="1"/>
              <a:t>kubectl</a:t>
            </a:r>
            <a:r>
              <a:rPr lang="ro-RO"/>
              <a:t> </a:t>
            </a:r>
            <a:r>
              <a:rPr lang="ro-RO" err="1"/>
              <a:t>apply</a:t>
            </a:r>
            <a:r>
              <a:rPr lang="ro-RO"/>
              <a:t> -n </a:t>
            </a:r>
            <a:r>
              <a:rPr lang="ro-RO" err="1"/>
              <a:t>default</a:t>
            </a:r>
            <a:r>
              <a:rPr lang="ro-RO"/>
              <a:t> -f </a:t>
            </a:r>
            <a:r>
              <a:rPr lang="ro-RO">
                <a:hlinkClick r:id="rId2"/>
              </a:rPr>
              <a:t>https://raw.githubusercontent.com/argoproj/argo-workflows/master/manifests/quick-start-postgres.yaml`</a:t>
            </a:r>
            <a:endParaRPr lang="ro-RO"/>
          </a:p>
          <a:p>
            <a:r>
              <a:rPr lang="ro-RO"/>
              <a:t>`kubectl get </a:t>
            </a:r>
            <a:r>
              <a:rPr lang="ro-RO" err="1"/>
              <a:t>pods</a:t>
            </a:r>
            <a:r>
              <a:rPr lang="ro-RO"/>
              <a:t> –n </a:t>
            </a:r>
            <a:r>
              <a:rPr lang="ro-RO" err="1"/>
              <a:t>default</a:t>
            </a:r>
            <a:r>
              <a:rPr lang="ro-RO"/>
              <a:t> | grep </a:t>
            </a:r>
            <a:r>
              <a:rPr lang="ro-RO" err="1"/>
              <a:t>argo</a:t>
            </a:r>
            <a:r>
              <a:rPr lang="ro-RO"/>
              <a:t>`</a:t>
            </a:r>
          </a:p>
          <a:p>
            <a:r>
              <a:rPr lang="ro-RO"/>
              <a:t>`kubectl port-</a:t>
            </a:r>
            <a:r>
              <a:rPr lang="ro-RO" err="1"/>
              <a:t>forward</a:t>
            </a:r>
            <a:r>
              <a:rPr lang="ro-RO"/>
              <a:t> </a:t>
            </a:r>
            <a:r>
              <a:rPr lang="ro-RO" err="1"/>
              <a:t>svc</a:t>
            </a:r>
            <a:r>
              <a:rPr lang="ro-RO"/>
              <a:t>/</a:t>
            </a:r>
            <a:r>
              <a:rPr lang="ro-RO" err="1"/>
              <a:t>argo</a:t>
            </a:r>
            <a:r>
              <a:rPr lang="ro-RO"/>
              <a:t>-server 2746 -n </a:t>
            </a:r>
            <a:r>
              <a:rPr lang="ro-RO" err="1"/>
              <a:t>default</a:t>
            </a:r>
            <a:r>
              <a:rPr lang="ro-RO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46399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9602-7502-4146-BB8D-2C2DB70C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01A0-A0B7-D74A-9F25-45D02A75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Flow control with steps or </a:t>
            </a:r>
            <a:r>
              <a:rPr lang="en-US" err="1"/>
              <a:t>dags</a:t>
            </a:r>
            <a:r>
              <a:rPr lang="en-US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a container.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Run a script (bash, python, node).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Manage  cluster resources (get, create, apply, delete, replace, patch).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Suspend execution flow based on some condition, timeout or action.</a:t>
            </a:r>
          </a:p>
        </p:txBody>
      </p:sp>
    </p:spTree>
    <p:extLst>
      <p:ext uri="{BB962C8B-B14F-4D97-AF65-F5344CB8AC3E}">
        <p14:creationId xmlns:p14="http://schemas.microsoft.com/office/powerpoint/2010/main" val="98937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0DD-5678-374C-B1CD-2F6CEE8E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Steps</a:t>
            </a:r>
            <a:r>
              <a:rPr lang="ro-RO"/>
              <a:t> </a:t>
            </a:r>
            <a:r>
              <a:rPr lang="ro-RO" err="1"/>
              <a:t>vs</a:t>
            </a:r>
            <a:r>
              <a:rPr lang="ro-RO"/>
              <a:t> Directed Acyclic Graphs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F58472-BD2C-3144-9534-23F383F42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110"/>
            <a:ext cx="4776409" cy="4429034"/>
          </a:xfrm>
        </p:spPr>
      </p:pic>
    </p:spTree>
    <p:extLst>
      <p:ext uri="{BB962C8B-B14F-4D97-AF65-F5344CB8AC3E}">
        <p14:creationId xmlns:p14="http://schemas.microsoft.com/office/powerpoint/2010/main" val="27503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17D6-FF7C-534D-9F41-12409E56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vs Artifacts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8938-45CA-5444-89E4-67F68037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parameters (list of variables in template declaration).</a:t>
            </a:r>
          </a:p>
          <a:p>
            <a:r>
              <a:rPr lang="en-US"/>
              <a:t>Output parameters (list of variables from template execution).</a:t>
            </a:r>
          </a:p>
          <a:p>
            <a:r>
              <a:rPr lang="en-US"/>
              <a:t>Output result (script </a:t>
            </a:r>
            <a:r>
              <a:rPr lang="en-US" err="1"/>
              <a:t>stdout</a:t>
            </a:r>
            <a:r>
              <a:rPr lang="en-US"/>
              <a:t>)</a:t>
            </a:r>
          </a:p>
          <a:p>
            <a:r>
              <a:rPr lang="en-US"/>
              <a:t>Input artifacts (files, directories)</a:t>
            </a:r>
          </a:p>
          <a:p>
            <a:r>
              <a:rPr lang="en-US"/>
              <a:t>Output artifacts (files, directories)</a:t>
            </a:r>
          </a:p>
          <a:p>
            <a:r>
              <a:rPr lang="en-US"/>
              <a:t>Arguments (values of parameters or artifacts </a:t>
            </a:r>
            <a:r>
              <a:rPr lang="en-US" err="1"/>
              <a:t>neccesary</a:t>
            </a:r>
            <a:r>
              <a:rPr lang="en-US"/>
              <a:t> to invoke a task)</a:t>
            </a:r>
          </a:p>
        </p:txBody>
      </p:sp>
    </p:spTree>
    <p:extLst>
      <p:ext uri="{BB962C8B-B14F-4D97-AF65-F5344CB8AC3E}">
        <p14:creationId xmlns:p14="http://schemas.microsoft.com/office/powerpoint/2010/main" val="80174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0BDE-4506-774E-AE68-65D9F35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617A-83B9-7B4A-8726-F0BBF5B3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Service accounts (Roles, </a:t>
            </a:r>
            <a:r>
              <a:rPr lang="en-US" err="1"/>
              <a:t>RoleBindings</a:t>
            </a:r>
            <a:r>
              <a:rPr lang="en-US"/>
              <a:t>, and </a:t>
            </a:r>
            <a:r>
              <a:rPr lang="en-US" err="1"/>
              <a:t>ServiceAccounts</a:t>
            </a:r>
            <a:r>
              <a:rPr lang="en-US"/>
              <a:t>)</a:t>
            </a:r>
          </a:p>
          <a:p>
            <a:r>
              <a:rPr lang="en-US"/>
              <a:t>Artifacts repository, push artifacts to git or cloud storages.</a:t>
            </a:r>
          </a:p>
          <a:p>
            <a:r>
              <a:rPr lang="en-US"/>
              <a:t>Sidecars, concurrent containers.</a:t>
            </a:r>
          </a:p>
          <a:p>
            <a:r>
              <a:rPr lang="en-US"/>
              <a:t>Events, trigger workflows upon a message from other systems.</a:t>
            </a:r>
          </a:p>
          <a:p>
            <a:r>
              <a:rPr lang="en-US"/>
              <a:t>Rest API, manipulate workflows using Http requests.</a:t>
            </a:r>
          </a:p>
          <a:p>
            <a:r>
              <a:rPr lang="en-US" err="1"/>
              <a:t>Memoization</a:t>
            </a:r>
            <a:r>
              <a:rPr lang="en-US"/>
              <a:t>, store tasks outputs in fast memory.</a:t>
            </a:r>
          </a:p>
        </p:txBody>
      </p:sp>
    </p:spTree>
    <p:extLst>
      <p:ext uri="{BB962C8B-B14F-4D97-AF65-F5344CB8AC3E}">
        <p14:creationId xmlns:p14="http://schemas.microsoft.com/office/powerpoint/2010/main" val="67074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421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Argo Workflows 101</vt:lpstr>
      <vt:lpstr>What is Argo Workflows?</vt:lpstr>
      <vt:lpstr>Applications</vt:lpstr>
      <vt:lpstr>Features</vt:lpstr>
      <vt:lpstr>Installation</vt:lpstr>
      <vt:lpstr>Job types</vt:lpstr>
      <vt:lpstr>Steps vs Directed Acyclic Graphs</vt:lpstr>
      <vt:lpstr>Parameters vs Artifacts vs Arguments</vt:lpstr>
      <vt:lpstr>More</vt:lpstr>
      <vt:lpstr>Others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 Workflows 101</dc:title>
  <dc:creator>LUCACI, CRISTIAN-ADRIAN</dc:creator>
  <cp:lastModifiedBy>LUCACI, CRISTIAN-ADRIAN</cp:lastModifiedBy>
  <cp:revision>133</cp:revision>
  <dcterms:created xsi:type="dcterms:W3CDTF">2021-09-19T13:09:45Z</dcterms:created>
  <dcterms:modified xsi:type="dcterms:W3CDTF">2021-09-22T13:36:56Z</dcterms:modified>
</cp:coreProperties>
</file>