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6" r:id="rId5"/>
  </p:sldIdLst>
  <p:sldSz cx="21607463" cy="432054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6F7F"/>
    <a:srgbClr val="7096AC"/>
    <a:srgbClr val="604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9C661-56AB-451C-A5DD-6F12F428E0BF}" v="3" dt="2024-01-21T19:59:42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141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F59DF-0896-437D-9B5E-FF24FB7D4E86}" type="doc">
      <dgm:prSet loTypeId="urn:microsoft.com/office/officeart/2005/8/layout/bProcess3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EC"/>
        </a:p>
      </dgm:t>
    </dgm:pt>
    <dgm:pt modelId="{08F4E628-659D-46E7-8997-4E0EBB39EF0B}">
      <dgm:prSet phldrT="[Texto]"/>
      <dgm:spPr/>
      <dgm:t>
        <a:bodyPr/>
        <a:lstStyle/>
        <a:p>
          <a:r>
            <a:rPr lang="es-MX" dirty="0"/>
            <a:t>Investigación y análisis previo</a:t>
          </a:r>
          <a:endParaRPr lang="es-EC" dirty="0"/>
        </a:p>
      </dgm:t>
    </dgm:pt>
    <dgm:pt modelId="{4528C318-2D29-4934-BE0B-9BB62E3ABF26}" type="parTrans" cxnId="{7E9AEAAB-26E7-402A-92F4-A3B859CC1A21}">
      <dgm:prSet/>
      <dgm:spPr/>
      <dgm:t>
        <a:bodyPr/>
        <a:lstStyle/>
        <a:p>
          <a:endParaRPr lang="es-EC"/>
        </a:p>
      </dgm:t>
    </dgm:pt>
    <dgm:pt modelId="{F8217EC7-CB09-4956-AAE7-F751A99C0216}" type="sibTrans" cxnId="{7E9AEAAB-26E7-402A-92F4-A3B859CC1A21}">
      <dgm:prSet/>
      <dgm:spPr/>
      <dgm:t>
        <a:bodyPr/>
        <a:lstStyle/>
        <a:p>
          <a:endParaRPr lang="es-EC" dirty="0"/>
        </a:p>
      </dgm:t>
    </dgm:pt>
    <dgm:pt modelId="{43BADC23-2F84-4B72-9AB2-B7A37896CC92}">
      <dgm:prSet phldrT="[Texto]"/>
      <dgm:spPr/>
      <dgm:t>
        <a:bodyPr/>
        <a:lstStyle/>
        <a:p>
          <a:r>
            <a:rPr lang="es-MX" dirty="0"/>
            <a:t>Diseño </a:t>
          </a:r>
          <a:endParaRPr lang="es-EC" dirty="0"/>
        </a:p>
      </dgm:t>
    </dgm:pt>
    <dgm:pt modelId="{BA15AF5F-7A85-492F-8EA8-CC1AF744B9AF}" type="parTrans" cxnId="{B066D232-568E-437A-BF62-A00F3FBC50E7}">
      <dgm:prSet/>
      <dgm:spPr/>
      <dgm:t>
        <a:bodyPr/>
        <a:lstStyle/>
        <a:p>
          <a:endParaRPr lang="es-EC"/>
        </a:p>
      </dgm:t>
    </dgm:pt>
    <dgm:pt modelId="{5DEA1809-C4B0-4207-89C5-779E00417F0B}" type="sibTrans" cxnId="{B066D232-568E-437A-BF62-A00F3FBC50E7}">
      <dgm:prSet/>
      <dgm:spPr/>
      <dgm:t>
        <a:bodyPr/>
        <a:lstStyle/>
        <a:p>
          <a:endParaRPr lang="es-EC" dirty="0"/>
        </a:p>
      </dgm:t>
    </dgm:pt>
    <dgm:pt modelId="{F7991D34-D6AC-49AA-9AC2-C69EDB06B2FC}">
      <dgm:prSet phldrT="[Texto]"/>
      <dgm:spPr/>
      <dgm:t>
        <a:bodyPr/>
        <a:lstStyle/>
        <a:p>
          <a:r>
            <a:rPr lang="es-MX" dirty="0"/>
            <a:t>Programación de los bloques</a:t>
          </a:r>
          <a:endParaRPr lang="es-EC" dirty="0"/>
        </a:p>
      </dgm:t>
    </dgm:pt>
    <dgm:pt modelId="{90C957E1-0879-49CB-A833-82109DC7E5AB}" type="parTrans" cxnId="{FBE5A8C1-1F97-4D90-A3E3-271C16CEB7DB}">
      <dgm:prSet/>
      <dgm:spPr/>
      <dgm:t>
        <a:bodyPr/>
        <a:lstStyle/>
        <a:p>
          <a:endParaRPr lang="es-EC"/>
        </a:p>
      </dgm:t>
    </dgm:pt>
    <dgm:pt modelId="{66D93E4E-A33E-40A8-95EA-57192A7EA153}" type="sibTrans" cxnId="{FBE5A8C1-1F97-4D90-A3E3-271C16CEB7DB}">
      <dgm:prSet/>
      <dgm:spPr/>
      <dgm:t>
        <a:bodyPr/>
        <a:lstStyle/>
        <a:p>
          <a:endParaRPr lang="es-EC" dirty="0"/>
        </a:p>
      </dgm:t>
    </dgm:pt>
    <dgm:pt modelId="{778727BD-402E-4665-9B06-7D905B7B03F0}">
      <dgm:prSet phldrT="[Texto]"/>
      <dgm:spPr/>
      <dgm:t>
        <a:bodyPr/>
        <a:lstStyle/>
        <a:p>
          <a:r>
            <a:rPr lang="es-MX" dirty="0">
              <a:ln>
                <a:noFill/>
              </a:ln>
              <a:solidFill>
                <a:schemeClr val="bg1">
                  <a:lumMod val="65000"/>
                </a:schemeClr>
              </a:solidFill>
            </a:rPr>
            <a:t>Implementación del VHDL</a:t>
          </a:r>
          <a:endParaRPr lang="es-EC" dirty="0">
            <a:ln>
              <a:noFill/>
            </a:ln>
            <a:solidFill>
              <a:schemeClr val="bg1">
                <a:lumMod val="65000"/>
              </a:schemeClr>
            </a:solidFill>
          </a:endParaRPr>
        </a:p>
      </dgm:t>
    </dgm:pt>
    <dgm:pt modelId="{28A0CA7A-EDF1-4B3B-BC0F-D3D6424090D9}" type="parTrans" cxnId="{117A74AE-A592-4104-A08B-039A40E7DA60}">
      <dgm:prSet/>
      <dgm:spPr/>
      <dgm:t>
        <a:bodyPr/>
        <a:lstStyle/>
        <a:p>
          <a:endParaRPr lang="es-EC"/>
        </a:p>
      </dgm:t>
    </dgm:pt>
    <dgm:pt modelId="{559567F6-F6FE-4A21-9C16-08ADE436677A}" type="sibTrans" cxnId="{117A74AE-A592-4104-A08B-039A40E7DA60}">
      <dgm:prSet/>
      <dgm:spPr/>
      <dgm:t>
        <a:bodyPr/>
        <a:lstStyle/>
        <a:p>
          <a:endParaRPr lang="es-EC" dirty="0"/>
        </a:p>
      </dgm:t>
    </dgm:pt>
    <dgm:pt modelId="{E7B765ED-03C6-4390-A834-D4A5A39D7AFF}">
      <dgm:prSet phldrT="[Texto]"/>
      <dgm:spPr/>
      <dgm:t>
        <a:bodyPr/>
        <a:lstStyle/>
        <a:p>
          <a:r>
            <a:rPr lang="es-MX" dirty="0"/>
            <a:t>Pruebas y validación</a:t>
          </a:r>
          <a:endParaRPr lang="es-EC" dirty="0"/>
        </a:p>
      </dgm:t>
    </dgm:pt>
    <dgm:pt modelId="{38840E3C-1918-440F-9BAD-9C2126F48695}" type="parTrans" cxnId="{075CCC3F-8005-4569-8DBC-A8C57C18C911}">
      <dgm:prSet/>
      <dgm:spPr/>
      <dgm:t>
        <a:bodyPr/>
        <a:lstStyle/>
        <a:p>
          <a:endParaRPr lang="es-EC"/>
        </a:p>
      </dgm:t>
    </dgm:pt>
    <dgm:pt modelId="{09F2D87F-6700-4359-AE92-3A998DEDBC67}" type="sibTrans" cxnId="{075CCC3F-8005-4569-8DBC-A8C57C18C911}">
      <dgm:prSet/>
      <dgm:spPr/>
      <dgm:t>
        <a:bodyPr/>
        <a:lstStyle/>
        <a:p>
          <a:endParaRPr lang="es-EC" dirty="0"/>
        </a:p>
      </dgm:t>
    </dgm:pt>
    <dgm:pt modelId="{5E9FF83E-3885-437A-9747-8358F16173D8}">
      <dgm:prSet phldrT="[Texto]"/>
      <dgm:spPr/>
      <dgm:t>
        <a:bodyPr/>
        <a:lstStyle/>
        <a:p>
          <a:r>
            <a:rPr lang="es-MX" dirty="0"/>
            <a:t>Mejoras y optimización</a:t>
          </a:r>
          <a:endParaRPr lang="es-EC" dirty="0"/>
        </a:p>
      </dgm:t>
    </dgm:pt>
    <dgm:pt modelId="{82685516-272F-40AC-9F4C-3EA10504DBC2}" type="parTrans" cxnId="{27265B57-4C7C-440B-99DD-BBC69A26CCA0}">
      <dgm:prSet/>
      <dgm:spPr/>
      <dgm:t>
        <a:bodyPr/>
        <a:lstStyle/>
        <a:p>
          <a:endParaRPr lang="es-EC"/>
        </a:p>
      </dgm:t>
    </dgm:pt>
    <dgm:pt modelId="{39291946-7CED-476C-A780-0835B4121D7D}" type="sibTrans" cxnId="{27265B57-4C7C-440B-99DD-BBC69A26CCA0}">
      <dgm:prSet/>
      <dgm:spPr/>
      <dgm:t>
        <a:bodyPr/>
        <a:lstStyle/>
        <a:p>
          <a:endParaRPr lang="es-EC"/>
        </a:p>
      </dgm:t>
    </dgm:pt>
    <dgm:pt modelId="{962292C5-55C4-4720-9329-0A9F8058BFF3}" type="pres">
      <dgm:prSet presAssocID="{EB0F59DF-0896-437D-9B5E-FF24FB7D4E86}" presName="Name0" presStyleCnt="0">
        <dgm:presLayoutVars>
          <dgm:dir/>
          <dgm:resizeHandles val="exact"/>
        </dgm:presLayoutVars>
      </dgm:prSet>
      <dgm:spPr/>
    </dgm:pt>
    <dgm:pt modelId="{9C87F2A4-7314-4BC9-9258-4ACB301FDAE3}" type="pres">
      <dgm:prSet presAssocID="{08F4E628-659D-46E7-8997-4E0EBB39EF0B}" presName="node" presStyleLbl="node1" presStyleIdx="0" presStyleCnt="6">
        <dgm:presLayoutVars>
          <dgm:bulletEnabled val="1"/>
        </dgm:presLayoutVars>
      </dgm:prSet>
      <dgm:spPr/>
    </dgm:pt>
    <dgm:pt modelId="{33EDE6DF-9641-4712-A448-D2D568F92A1D}" type="pres">
      <dgm:prSet presAssocID="{F8217EC7-CB09-4956-AAE7-F751A99C0216}" presName="sibTrans" presStyleLbl="sibTrans1D1" presStyleIdx="0" presStyleCnt="5"/>
      <dgm:spPr/>
    </dgm:pt>
    <dgm:pt modelId="{9D43E1B9-E8CC-46D4-9818-AFF473320869}" type="pres">
      <dgm:prSet presAssocID="{F8217EC7-CB09-4956-AAE7-F751A99C0216}" presName="connectorText" presStyleLbl="sibTrans1D1" presStyleIdx="0" presStyleCnt="5"/>
      <dgm:spPr/>
    </dgm:pt>
    <dgm:pt modelId="{1A4639E9-9BB0-4222-BAC3-A49E0369DBE1}" type="pres">
      <dgm:prSet presAssocID="{43BADC23-2F84-4B72-9AB2-B7A37896CC92}" presName="node" presStyleLbl="node1" presStyleIdx="1" presStyleCnt="6">
        <dgm:presLayoutVars>
          <dgm:bulletEnabled val="1"/>
        </dgm:presLayoutVars>
      </dgm:prSet>
      <dgm:spPr/>
    </dgm:pt>
    <dgm:pt modelId="{79B12142-6240-4512-999C-D03F5436221C}" type="pres">
      <dgm:prSet presAssocID="{5DEA1809-C4B0-4207-89C5-779E00417F0B}" presName="sibTrans" presStyleLbl="sibTrans1D1" presStyleIdx="1" presStyleCnt="5"/>
      <dgm:spPr/>
    </dgm:pt>
    <dgm:pt modelId="{70B03AB9-F3A0-4DDF-A760-ABEA5A59D971}" type="pres">
      <dgm:prSet presAssocID="{5DEA1809-C4B0-4207-89C5-779E00417F0B}" presName="connectorText" presStyleLbl="sibTrans1D1" presStyleIdx="1" presStyleCnt="5"/>
      <dgm:spPr/>
    </dgm:pt>
    <dgm:pt modelId="{B3660791-AB28-4C13-86C6-A4DA086A64FF}" type="pres">
      <dgm:prSet presAssocID="{F7991D34-D6AC-49AA-9AC2-C69EDB06B2FC}" presName="node" presStyleLbl="node1" presStyleIdx="2" presStyleCnt="6">
        <dgm:presLayoutVars>
          <dgm:bulletEnabled val="1"/>
        </dgm:presLayoutVars>
      </dgm:prSet>
      <dgm:spPr/>
    </dgm:pt>
    <dgm:pt modelId="{D804CADC-CFC1-4D03-8CD1-69F734EAEB3F}" type="pres">
      <dgm:prSet presAssocID="{66D93E4E-A33E-40A8-95EA-57192A7EA153}" presName="sibTrans" presStyleLbl="sibTrans1D1" presStyleIdx="2" presStyleCnt="5"/>
      <dgm:spPr/>
    </dgm:pt>
    <dgm:pt modelId="{58B68D47-DBC6-47DD-A300-9945D92E2286}" type="pres">
      <dgm:prSet presAssocID="{66D93E4E-A33E-40A8-95EA-57192A7EA153}" presName="connectorText" presStyleLbl="sibTrans1D1" presStyleIdx="2" presStyleCnt="5"/>
      <dgm:spPr/>
    </dgm:pt>
    <dgm:pt modelId="{C7089859-9620-418C-9EDC-8C031A6B9FAB}" type="pres">
      <dgm:prSet presAssocID="{778727BD-402E-4665-9B06-7D905B7B03F0}" presName="node" presStyleLbl="node1" presStyleIdx="3" presStyleCnt="6">
        <dgm:presLayoutVars>
          <dgm:bulletEnabled val="1"/>
        </dgm:presLayoutVars>
      </dgm:prSet>
      <dgm:spPr/>
    </dgm:pt>
    <dgm:pt modelId="{AD873AF8-687A-4308-A9D7-9D9BCF524EDE}" type="pres">
      <dgm:prSet presAssocID="{559567F6-F6FE-4A21-9C16-08ADE436677A}" presName="sibTrans" presStyleLbl="sibTrans1D1" presStyleIdx="3" presStyleCnt="5"/>
      <dgm:spPr/>
    </dgm:pt>
    <dgm:pt modelId="{93D0F832-A7D4-4FDF-B764-4D43B5BE8F87}" type="pres">
      <dgm:prSet presAssocID="{559567F6-F6FE-4A21-9C16-08ADE436677A}" presName="connectorText" presStyleLbl="sibTrans1D1" presStyleIdx="3" presStyleCnt="5"/>
      <dgm:spPr/>
    </dgm:pt>
    <dgm:pt modelId="{5E33677E-5D70-43A8-A1F3-CA6F713DED9E}" type="pres">
      <dgm:prSet presAssocID="{E7B765ED-03C6-4390-A834-D4A5A39D7AFF}" presName="node" presStyleLbl="node1" presStyleIdx="4" presStyleCnt="6">
        <dgm:presLayoutVars>
          <dgm:bulletEnabled val="1"/>
        </dgm:presLayoutVars>
      </dgm:prSet>
      <dgm:spPr/>
    </dgm:pt>
    <dgm:pt modelId="{8B107049-AA58-48EA-ACE5-6424A298077A}" type="pres">
      <dgm:prSet presAssocID="{09F2D87F-6700-4359-AE92-3A998DEDBC67}" presName="sibTrans" presStyleLbl="sibTrans1D1" presStyleIdx="4" presStyleCnt="5"/>
      <dgm:spPr/>
    </dgm:pt>
    <dgm:pt modelId="{1EB46580-1635-4F90-8B98-DC128F4581BF}" type="pres">
      <dgm:prSet presAssocID="{09F2D87F-6700-4359-AE92-3A998DEDBC67}" presName="connectorText" presStyleLbl="sibTrans1D1" presStyleIdx="4" presStyleCnt="5"/>
      <dgm:spPr/>
    </dgm:pt>
    <dgm:pt modelId="{82ABFA82-9E15-4B4C-AEF1-CF02A765A7D9}" type="pres">
      <dgm:prSet presAssocID="{5E9FF83E-3885-437A-9747-8358F16173D8}" presName="node" presStyleLbl="node1" presStyleIdx="5" presStyleCnt="6">
        <dgm:presLayoutVars>
          <dgm:bulletEnabled val="1"/>
        </dgm:presLayoutVars>
      </dgm:prSet>
      <dgm:spPr/>
    </dgm:pt>
  </dgm:ptLst>
  <dgm:cxnLst>
    <dgm:cxn modelId="{78F12401-85F3-4AC6-9726-531A0F968844}" type="presOf" srcId="{778727BD-402E-4665-9B06-7D905B7B03F0}" destId="{C7089859-9620-418C-9EDC-8C031A6B9FAB}" srcOrd="0" destOrd="0" presId="urn:microsoft.com/office/officeart/2005/8/layout/bProcess3"/>
    <dgm:cxn modelId="{B066D232-568E-437A-BF62-A00F3FBC50E7}" srcId="{EB0F59DF-0896-437D-9B5E-FF24FB7D4E86}" destId="{43BADC23-2F84-4B72-9AB2-B7A37896CC92}" srcOrd="1" destOrd="0" parTransId="{BA15AF5F-7A85-492F-8EA8-CC1AF744B9AF}" sibTransId="{5DEA1809-C4B0-4207-89C5-779E00417F0B}"/>
    <dgm:cxn modelId="{60CC8838-60CC-4D51-BE77-82C41907AEC6}" type="presOf" srcId="{559567F6-F6FE-4A21-9C16-08ADE436677A}" destId="{93D0F832-A7D4-4FDF-B764-4D43B5BE8F87}" srcOrd="1" destOrd="0" presId="urn:microsoft.com/office/officeart/2005/8/layout/bProcess3"/>
    <dgm:cxn modelId="{075CCC3F-8005-4569-8DBC-A8C57C18C911}" srcId="{EB0F59DF-0896-437D-9B5E-FF24FB7D4E86}" destId="{E7B765ED-03C6-4390-A834-D4A5A39D7AFF}" srcOrd="4" destOrd="0" parTransId="{38840E3C-1918-440F-9BAD-9C2126F48695}" sibTransId="{09F2D87F-6700-4359-AE92-3A998DEDBC67}"/>
    <dgm:cxn modelId="{8E79E54A-AA97-4850-B0D6-F615ABA9EFE4}" type="presOf" srcId="{08F4E628-659D-46E7-8997-4E0EBB39EF0B}" destId="{9C87F2A4-7314-4BC9-9258-4ACB301FDAE3}" srcOrd="0" destOrd="0" presId="urn:microsoft.com/office/officeart/2005/8/layout/bProcess3"/>
    <dgm:cxn modelId="{86450271-A8C4-4CC2-BE37-1767E5C5E28F}" type="presOf" srcId="{EB0F59DF-0896-437D-9B5E-FF24FB7D4E86}" destId="{962292C5-55C4-4720-9329-0A9F8058BFF3}" srcOrd="0" destOrd="0" presId="urn:microsoft.com/office/officeart/2005/8/layout/bProcess3"/>
    <dgm:cxn modelId="{27265B57-4C7C-440B-99DD-BBC69A26CCA0}" srcId="{EB0F59DF-0896-437D-9B5E-FF24FB7D4E86}" destId="{5E9FF83E-3885-437A-9747-8358F16173D8}" srcOrd="5" destOrd="0" parTransId="{82685516-272F-40AC-9F4C-3EA10504DBC2}" sibTransId="{39291946-7CED-476C-A780-0835B4121D7D}"/>
    <dgm:cxn modelId="{7D33A45A-20AA-4A5C-8E72-02526F2F53E9}" type="presOf" srcId="{5E9FF83E-3885-437A-9747-8358F16173D8}" destId="{82ABFA82-9E15-4B4C-AEF1-CF02A765A7D9}" srcOrd="0" destOrd="0" presId="urn:microsoft.com/office/officeart/2005/8/layout/bProcess3"/>
    <dgm:cxn modelId="{9A84D1A2-7A95-42AF-935C-1B0AFA9C002A}" type="presOf" srcId="{F8217EC7-CB09-4956-AAE7-F751A99C0216}" destId="{33EDE6DF-9641-4712-A448-D2D568F92A1D}" srcOrd="0" destOrd="0" presId="urn:microsoft.com/office/officeart/2005/8/layout/bProcess3"/>
    <dgm:cxn modelId="{7E9AEAAB-26E7-402A-92F4-A3B859CC1A21}" srcId="{EB0F59DF-0896-437D-9B5E-FF24FB7D4E86}" destId="{08F4E628-659D-46E7-8997-4E0EBB39EF0B}" srcOrd="0" destOrd="0" parTransId="{4528C318-2D29-4934-BE0B-9BB62E3ABF26}" sibTransId="{F8217EC7-CB09-4956-AAE7-F751A99C0216}"/>
    <dgm:cxn modelId="{117A74AE-A592-4104-A08B-039A40E7DA60}" srcId="{EB0F59DF-0896-437D-9B5E-FF24FB7D4E86}" destId="{778727BD-402E-4665-9B06-7D905B7B03F0}" srcOrd="3" destOrd="0" parTransId="{28A0CA7A-EDF1-4B3B-BC0F-D3D6424090D9}" sibTransId="{559567F6-F6FE-4A21-9C16-08ADE436677A}"/>
    <dgm:cxn modelId="{652B41AF-024F-4399-8CCE-513327793474}" type="presOf" srcId="{09F2D87F-6700-4359-AE92-3A998DEDBC67}" destId="{1EB46580-1635-4F90-8B98-DC128F4581BF}" srcOrd="1" destOrd="0" presId="urn:microsoft.com/office/officeart/2005/8/layout/bProcess3"/>
    <dgm:cxn modelId="{04D6EFB0-BBE4-4A1E-9CDF-A795036A0952}" type="presOf" srcId="{559567F6-F6FE-4A21-9C16-08ADE436677A}" destId="{AD873AF8-687A-4308-A9D7-9D9BCF524EDE}" srcOrd="0" destOrd="0" presId="urn:microsoft.com/office/officeart/2005/8/layout/bProcess3"/>
    <dgm:cxn modelId="{FBE5A8C1-1F97-4D90-A3E3-271C16CEB7DB}" srcId="{EB0F59DF-0896-437D-9B5E-FF24FB7D4E86}" destId="{F7991D34-D6AC-49AA-9AC2-C69EDB06B2FC}" srcOrd="2" destOrd="0" parTransId="{90C957E1-0879-49CB-A833-82109DC7E5AB}" sibTransId="{66D93E4E-A33E-40A8-95EA-57192A7EA153}"/>
    <dgm:cxn modelId="{F42793C2-4CFF-492E-8775-84339FDBFBE2}" type="presOf" srcId="{5DEA1809-C4B0-4207-89C5-779E00417F0B}" destId="{79B12142-6240-4512-999C-D03F5436221C}" srcOrd="0" destOrd="0" presId="urn:microsoft.com/office/officeart/2005/8/layout/bProcess3"/>
    <dgm:cxn modelId="{57005DC4-C66C-45B7-819B-238201E0FF2F}" type="presOf" srcId="{E7B765ED-03C6-4390-A834-D4A5A39D7AFF}" destId="{5E33677E-5D70-43A8-A1F3-CA6F713DED9E}" srcOrd="0" destOrd="0" presId="urn:microsoft.com/office/officeart/2005/8/layout/bProcess3"/>
    <dgm:cxn modelId="{B2D2C5C7-AF6E-4C76-AC30-53088E2FE3EA}" type="presOf" srcId="{66D93E4E-A33E-40A8-95EA-57192A7EA153}" destId="{58B68D47-DBC6-47DD-A300-9945D92E2286}" srcOrd="1" destOrd="0" presId="urn:microsoft.com/office/officeart/2005/8/layout/bProcess3"/>
    <dgm:cxn modelId="{1657ABCE-5AEA-44D2-938D-74FD8819F3A2}" type="presOf" srcId="{F7991D34-D6AC-49AA-9AC2-C69EDB06B2FC}" destId="{B3660791-AB28-4C13-86C6-A4DA086A64FF}" srcOrd="0" destOrd="0" presId="urn:microsoft.com/office/officeart/2005/8/layout/bProcess3"/>
    <dgm:cxn modelId="{280B81DD-9F58-469B-B1FF-6808ADCA5944}" type="presOf" srcId="{66D93E4E-A33E-40A8-95EA-57192A7EA153}" destId="{D804CADC-CFC1-4D03-8CD1-69F734EAEB3F}" srcOrd="0" destOrd="0" presId="urn:microsoft.com/office/officeart/2005/8/layout/bProcess3"/>
    <dgm:cxn modelId="{215CDFE3-8D5E-434D-B033-436C077E1896}" type="presOf" srcId="{5DEA1809-C4B0-4207-89C5-779E00417F0B}" destId="{70B03AB9-F3A0-4DDF-A760-ABEA5A59D971}" srcOrd="1" destOrd="0" presId="urn:microsoft.com/office/officeart/2005/8/layout/bProcess3"/>
    <dgm:cxn modelId="{B0766AF3-43B0-4F20-B243-414E7D3AFE23}" type="presOf" srcId="{09F2D87F-6700-4359-AE92-3A998DEDBC67}" destId="{8B107049-AA58-48EA-ACE5-6424A298077A}" srcOrd="0" destOrd="0" presId="urn:microsoft.com/office/officeart/2005/8/layout/bProcess3"/>
    <dgm:cxn modelId="{C19421F6-BBA6-4DAA-8A86-8F18DCF4B1EC}" type="presOf" srcId="{43BADC23-2F84-4B72-9AB2-B7A37896CC92}" destId="{1A4639E9-9BB0-4222-BAC3-A49E0369DBE1}" srcOrd="0" destOrd="0" presId="urn:microsoft.com/office/officeart/2005/8/layout/bProcess3"/>
    <dgm:cxn modelId="{AA7EF6FE-EFE1-409A-B0B3-AECB8551BB4E}" type="presOf" srcId="{F8217EC7-CB09-4956-AAE7-F751A99C0216}" destId="{9D43E1B9-E8CC-46D4-9818-AFF473320869}" srcOrd="1" destOrd="0" presId="urn:microsoft.com/office/officeart/2005/8/layout/bProcess3"/>
    <dgm:cxn modelId="{86D65EAC-E4D7-4EDB-9317-A24DE9C3877D}" type="presParOf" srcId="{962292C5-55C4-4720-9329-0A9F8058BFF3}" destId="{9C87F2A4-7314-4BC9-9258-4ACB301FDAE3}" srcOrd="0" destOrd="0" presId="urn:microsoft.com/office/officeart/2005/8/layout/bProcess3"/>
    <dgm:cxn modelId="{6A0B15A6-2F6C-462F-A0E8-19739EDFB982}" type="presParOf" srcId="{962292C5-55C4-4720-9329-0A9F8058BFF3}" destId="{33EDE6DF-9641-4712-A448-D2D568F92A1D}" srcOrd="1" destOrd="0" presId="urn:microsoft.com/office/officeart/2005/8/layout/bProcess3"/>
    <dgm:cxn modelId="{80A649F6-5E98-4D5E-9C04-1C584F2A36D1}" type="presParOf" srcId="{33EDE6DF-9641-4712-A448-D2D568F92A1D}" destId="{9D43E1B9-E8CC-46D4-9818-AFF473320869}" srcOrd="0" destOrd="0" presId="urn:microsoft.com/office/officeart/2005/8/layout/bProcess3"/>
    <dgm:cxn modelId="{EEBCEFD7-94FF-4F18-8EF1-CA7E2E703F4E}" type="presParOf" srcId="{962292C5-55C4-4720-9329-0A9F8058BFF3}" destId="{1A4639E9-9BB0-4222-BAC3-A49E0369DBE1}" srcOrd="2" destOrd="0" presId="urn:microsoft.com/office/officeart/2005/8/layout/bProcess3"/>
    <dgm:cxn modelId="{640322C5-4278-4F4A-BF8E-5247C77B35F7}" type="presParOf" srcId="{962292C5-55C4-4720-9329-0A9F8058BFF3}" destId="{79B12142-6240-4512-999C-D03F5436221C}" srcOrd="3" destOrd="0" presId="urn:microsoft.com/office/officeart/2005/8/layout/bProcess3"/>
    <dgm:cxn modelId="{20BC7716-FA0E-4E1B-9982-7FB508B00CC7}" type="presParOf" srcId="{79B12142-6240-4512-999C-D03F5436221C}" destId="{70B03AB9-F3A0-4DDF-A760-ABEA5A59D971}" srcOrd="0" destOrd="0" presId="urn:microsoft.com/office/officeart/2005/8/layout/bProcess3"/>
    <dgm:cxn modelId="{4D0271B4-B2B4-4CD7-A9BB-2C605219980B}" type="presParOf" srcId="{962292C5-55C4-4720-9329-0A9F8058BFF3}" destId="{B3660791-AB28-4C13-86C6-A4DA086A64FF}" srcOrd="4" destOrd="0" presId="urn:microsoft.com/office/officeart/2005/8/layout/bProcess3"/>
    <dgm:cxn modelId="{23FD0368-E27D-4F5C-85DD-DF9A4B0B48CE}" type="presParOf" srcId="{962292C5-55C4-4720-9329-0A9F8058BFF3}" destId="{D804CADC-CFC1-4D03-8CD1-69F734EAEB3F}" srcOrd="5" destOrd="0" presId="urn:microsoft.com/office/officeart/2005/8/layout/bProcess3"/>
    <dgm:cxn modelId="{AF1EFCD3-6D51-4592-87D8-79865D6FE3B6}" type="presParOf" srcId="{D804CADC-CFC1-4D03-8CD1-69F734EAEB3F}" destId="{58B68D47-DBC6-47DD-A300-9945D92E2286}" srcOrd="0" destOrd="0" presId="urn:microsoft.com/office/officeart/2005/8/layout/bProcess3"/>
    <dgm:cxn modelId="{D906FBDE-942A-4413-8F16-5ECFF16BA70B}" type="presParOf" srcId="{962292C5-55C4-4720-9329-0A9F8058BFF3}" destId="{C7089859-9620-418C-9EDC-8C031A6B9FAB}" srcOrd="6" destOrd="0" presId="urn:microsoft.com/office/officeart/2005/8/layout/bProcess3"/>
    <dgm:cxn modelId="{660C1912-977D-4D69-A38D-438DBD8BAC6F}" type="presParOf" srcId="{962292C5-55C4-4720-9329-0A9F8058BFF3}" destId="{AD873AF8-687A-4308-A9D7-9D9BCF524EDE}" srcOrd="7" destOrd="0" presId="urn:microsoft.com/office/officeart/2005/8/layout/bProcess3"/>
    <dgm:cxn modelId="{6FA99E68-2149-4714-A513-2696848C6C33}" type="presParOf" srcId="{AD873AF8-687A-4308-A9D7-9D9BCF524EDE}" destId="{93D0F832-A7D4-4FDF-B764-4D43B5BE8F87}" srcOrd="0" destOrd="0" presId="urn:microsoft.com/office/officeart/2005/8/layout/bProcess3"/>
    <dgm:cxn modelId="{CD6AB6F9-D11A-489D-A11D-449DE93F7AFD}" type="presParOf" srcId="{962292C5-55C4-4720-9329-0A9F8058BFF3}" destId="{5E33677E-5D70-43A8-A1F3-CA6F713DED9E}" srcOrd="8" destOrd="0" presId="urn:microsoft.com/office/officeart/2005/8/layout/bProcess3"/>
    <dgm:cxn modelId="{A8E239C5-D972-428B-9ADF-A769EA29C1C0}" type="presParOf" srcId="{962292C5-55C4-4720-9329-0A9F8058BFF3}" destId="{8B107049-AA58-48EA-ACE5-6424A298077A}" srcOrd="9" destOrd="0" presId="urn:microsoft.com/office/officeart/2005/8/layout/bProcess3"/>
    <dgm:cxn modelId="{0A72EBF3-E14F-4784-92B6-5804F37B4D91}" type="presParOf" srcId="{8B107049-AA58-48EA-ACE5-6424A298077A}" destId="{1EB46580-1635-4F90-8B98-DC128F4581BF}" srcOrd="0" destOrd="0" presId="urn:microsoft.com/office/officeart/2005/8/layout/bProcess3"/>
    <dgm:cxn modelId="{636BEDC6-1FA5-4887-BFC6-D14C0E5EC378}" type="presParOf" srcId="{962292C5-55C4-4720-9329-0A9F8058BFF3}" destId="{82ABFA82-9E15-4B4C-AEF1-CF02A765A7D9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DE6DF-9641-4712-A448-D2D568F92A1D}">
      <dsp:nvSpPr>
        <dsp:cNvPr id="0" name=""/>
        <dsp:cNvSpPr/>
      </dsp:nvSpPr>
      <dsp:spPr>
        <a:xfrm>
          <a:off x="4921555" y="953058"/>
          <a:ext cx="7319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1939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kern="1200" dirty="0"/>
        </a:p>
      </dsp:txBody>
      <dsp:txXfrm>
        <a:off x="5268462" y="994965"/>
        <a:ext cx="38126" cy="7625"/>
      </dsp:txXfrm>
    </dsp:sp>
    <dsp:sp modelId="{9C87F2A4-7314-4BC9-9258-4ACB301FDAE3}">
      <dsp:nvSpPr>
        <dsp:cNvPr id="0" name=""/>
        <dsp:cNvSpPr/>
      </dsp:nvSpPr>
      <dsp:spPr>
        <a:xfrm>
          <a:off x="1607964" y="4161"/>
          <a:ext cx="3315390" cy="1989234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Investigación y análisis previo</a:t>
          </a:r>
          <a:endParaRPr lang="es-EC" sz="3100" kern="1200" dirty="0"/>
        </a:p>
      </dsp:txBody>
      <dsp:txXfrm>
        <a:off x="1607964" y="4161"/>
        <a:ext cx="3315390" cy="1989234"/>
      </dsp:txXfrm>
    </dsp:sp>
    <dsp:sp modelId="{79B12142-6240-4512-999C-D03F5436221C}">
      <dsp:nvSpPr>
        <dsp:cNvPr id="0" name=""/>
        <dsp:cNvSpPr/>
      </dsp:nvSpPr>
      <dsp:spPr>
        <a:xfrm>
          <a:off x="3265660" y="1991595"/>
          <a:ext cx="4077930" cy="731939"/>
        </a:xfrm>
        <a:custGeom>
          <a:avLst/>
          <a:gdLst/>
          <a:ahLst/>
          <a:cxnLst/>
          <a:rect l="0" t="0" r="0" b="0"/>
          <a:pathLst>
            <a:path>
              <a:moveTo>
                <a:pt x="4077930" y="0"/>
              </a:moveTo>
              <a:lnTo>
                <a:pt x="4077930" y="383069"/>
              </a:lnTo>
              <a:lnTo>
                <a:pt x="0" y="383069"/>
              </a:lnTo>
              <a:lnTo>
                <a:pt x="0" y="731939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50045"/>
              <a:satOff val="-2771"/>
              <a:lumOff val="12851"/>
              <a:alphaOff val="0"/>
            </a:schemeClr>
          </a:solidFill>
          <a:prstDash val="solid"/>
          <a:miter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kern="1200" dirty="0"/>
        </a:p>
      </dsp:txBody>
      <dsp:txXfrm>
        <a:off x="5200910" y="2353753"/>
        <a:ext cx="207430" cy="7625"/>
      </dsp:txXfrm>
    </dsp:sp>
    <dsp:sp modelId="{1A4639E9-9BB0-4222-BAC3-A49E0369DBE1}">
      <dsp:nvSpPr>
        <dsp:cNvPr id="0" name=""/>
        <dsp:cNvSpPr/>
      </dsp:nvSpPr>
      <dsp:spPr>
        <a:xfrm>
          <a:off x="5685895" y="4161"/>
          <a:ext cx="3315390" cy="1989234"/>
        </a:xfrm>
        <a:prstGeom prst="rect">
          <a:avLst/>
        </a:prstGeom>
        <a:solidFill>
          <a:schemeClr val="accent1">
            <a:shade val="50000"/>
            <a:hueOff val="120479"/>
            <a:satOff val="-2520"/>
            <a:lumOff val="140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Diseño </a:t>
          </a:r>
          <a:endParaRPr lang="es-EC" sz="3100" kern="1200" dirty="0"/>
        </a:p>
      </dsp:txBody>
      <dsp:txXfrm>
        <a:off x="5685895" y="4161"/>
        <a:ext cx="3315390" cy="1989234"/>
      </dsp:txXfrm>
    </dsp:sp>
    <dsp:sp modelId="{D804CADC-CFC1-4D03-8CD1-69F734EAEB3F}">
      <dsp:nvSpPr>
        <dsp:cNvPr id="0" name=""/>
        <dsp:cNvSpPr/>
      </dsp:nvSpPr>
      <dsp:spPr>
        <a:xfrm>
          <a:off x="4921555" y="3704833"/>
          <a:ext cx="7319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1939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300089"/>
              <a:satOff val="-5542"/>
              <a:lumOff val="25702"/>
              <a:alphaOff val="0"/>
            </a:schemeClr>
          </a:solidFill>
          <a:prstDash val="solid"/>
          <a:miter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kern="1200" dirty="0"/>
        </a:p>
      </dsp:txBody>
      <dsp:txXfrm>
        <a:off x="5268462" y="3746740"/>
        <a:ext cx="38126" cy="7625"/>
      </dsp:txXfrm>
    </dsp:sp>
    <dsp:sp modelId="{B3660791-AB28-4C13-86C6-A4DA086A64FF}">
      <dsp:nvSpPr>
        <dsp:cNvPr id="0" name=""/>
        <dsp:cNvSpPr/>
      </dsp:nvSpPr>
      <dsp:spPr>
        <a:xfrm>
          <a:off x="1607964" y="2755935"/>
          <a:ext cx="3315390" cy="1989234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Programación de los bloques</a:t>
          </a:r>
          <a:endParaRPr lang="es-EC" sz="3100" kern="1200" dirty="0"/>
        </a:p>
      </dsp:txBody>
      <dsp:txXfrm>
        <a:off x="1607964" y="2755935"/>
        <a:ext cx="3315390" cy="1989234"/>
      </dsp:txXfrm>
    </dsp:sp>
    <dsp:sp modelId="{AD873AF8-687A-4308-A9D7-9D9BCF524EDE}">
      <dsp:nvSpPr>
        <dsp:cNvPr id="0" name=""/>
        <dsp:cNvSpPr/>
      </dsp:nvSpPr>
      <dsp:spPr>
        <a:xfrm>
          <a:off x="3265660" y="4743370"/>
          <a:ext cx="4077930" cy="731939"/>
        </a:xfrm>
        <a:custGeom>
          <a:avLst/>
          <a:gdLst/>
          <a:ahLst/>
          <a:cxnLst/>
          <a:rect l="0" t="0" r="0" b="0"/>
          <a:pathLst>
            <a:path>
              <a:moveTo>
                <a:pt x="4077930" y="0"/>
              </a:moveTo>
              <a:lnTo>
                <a:pt x="4077930" y="383069"/>
              </a:lnTo>
              <a:lnTo>
                <a:pt x="0" y="383069"/>
              </a:lnTo>
              <a:lnTo>
                <a:pt x="0" y="731939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300089"/>
              <a:satOff val="-5542"/>
              <a:lumOff val="25702"/>
              <a:alphaOff val="0"/>
            </a:schemeClr>
          </a:solidFill>
          <a:prstDash val="solid"/>
          <a:miter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kern="1200" dirty="0"/>
        </a:p>
      </dsp:txBody>
      <dsp:txXfrm>
        <a:off x="5200910" y="5105527"/>
        <a:ext cx="207430" cy="7625"/>
      </dsp:txXfrm>
    </dsp:sp>
    <dsp:sp modelId="{C7089859-9620-418C-9EDC-8C031A6B9FAB}">
      <dsp:nvSpPr>
        <dsp:cNvPr id="0" name=""/>
        <dsp:cNvSpPr/>
      </dsp:nvSpPr>
      <dsp:spPr>
        <a:xfrm>
          <a:off x="5685895" y="2755935"/>
          <a:ext cx="3315390" cy="1989234"/>
        </a:xfrm>
        <a:prstGeom prst="rect">
          <a:avLst/>
        </a:prstGeom>
        <a:solidFill>
          <a:schemeClr val="accent1">
            <a:shade val="50000"/>
            <a:hueOff val="361436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>
              <a:ln>
                <a:noFill/>
              </a:ln>
              <a:solidFill>
                <a:schemeClr val="bg1">
                  <a:lumMod val="65000"/>
                </a:schemeClr>
              </a:solidFill>
            </a:rPr>
            <a:t>Implementación del VHDL</a:t>
          </a:r>
          <a:endParaRPr lang="es-EC" sz="3100" kern="1200" dirty="0">
            <a:ln>
              <a:noFill/>
            </a:ln>
            <a:solidFill>
              <a:schemeClr val="bg1">
                <a:lumMod val="65000"/>
              </a:schemeClr>
            </a:solidFill>
          </a:endParaRPr>
        </a:p>
      </dsp:txBody>
      <dsp:txXfrm>
        <a:off x="5685895" y="2755935"/>
        <a:ext cx="3315390" cy="1989234"/>
      </dsp:txXfrm>
    </dsp:sp>
    <dsp:sp modelId="{8B107049-AA58-48EA-ACE5-6424A298077A}">
      <dsp:nvSpPr>
        <dsp:cNvPr id="0" name=""/>
        <dsp:cNvSpPr/>
      </dsp:nvSpPr>
      <dsp:spPr>
        <a:xfrm>
          <a:off x="4921555" y="6456607"/>
          <a:ext cx="7319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1939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50045"/>
              <a:satOff val="-2771"/>
              <a:lumOff val="12851"/>
              <a:alphaOff val="0"/>
            </a:schemeClr>
          </a:solidFill>
          <a:prstDash val="solid"/>
          <a:miter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500" kern="1200" dirty="0"/>
        </a:p>
      </dsp:txBody>
      <dsp:txXfrm>
        <a:off x="5268462" y="6498514"/>
        <a:ext cx="38126" cy="7625"/>
      </dsp:txXfrm>
    </dsp:sp>
    <dsp:sp modelId="{5E33677E-5D70-43A8-A1F3-CA6F713DED9E}">
      <dsp:nvSpPr>
        <dsp:cNvPr id="0" name=""/>
        <dsp:cNvSpPr/>
      </dsp:nvSpPr>
      <dsp:spPr>
        <a:xfrm>
          <a:off x="1607964" y="5507710"/>
          <a:ext cx="3315390" cy="1989234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Pruebas y validación</a:t>
          </a:r>
          <a:endParaRPr lang="es-EC" sz="3100" kern="1200" dirty="0"/>
        </a:p>
      </dsp:txBody>
      <dsp:txXfrm>
        <a:off x="1607964" y="5507710"/>
        <a:ext cx="3315390" cy="1989234"/>
      </dsp:txXfrm>
    </dsp:sp>
    <dsp:sp modelId="{82ABFA82-9E15-4B4C-AEF1-CF02A765A7D9}">
      <dsp:nvSpPr>
        <dsp:cNvPr id="0" name=""/>
        <dsp:cNvSpPr/>
      </dsp:nvSpPr>
      <dsp:spPr>
        <a:xfrm>
          <a:off x="5685895" y="5507710"/>
          <a:ext cx="3315390" cy="1989234"/>
        </a:xfrm>
        <a:prstGeom prst="rect">
          <a:avLst/>
        </a:prstGeom>
        <a:solidFill>
          <a:schemeClr val="accent1">
            <a:shade val="50000"/>
            <a:hueOff val="120479"/>
            <a:satOff val="-2520"/>
            <a:lumOff val="140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Mejoras y optimización</a:t>
          </a:r>
          <a:endParaRPr lang="es-EC" sz="3100" kern="1200" dirty="0"/>
        </a:p>
      </dsp:txBody>
      <dsp:txXfrm>
        <a:off x="5685895" y="5507710"/>
        <a:ext cx="3315390" cy="1989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1F298-094A-46C7-AD6A-9FD8F383C578}" type="datetimeFigureOut">
              <a:rPr lang="es-EC" smtClean="0"/>
              <a:t>22/1/2024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81563-C915-422A-BCDD-52A45A7BB44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5125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81563-C915-422A-BCDD-52A45A7BB442}" type="slidenum">
              <a:rPr lang="es-EC" smtClean="0"/>
              <a:t>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6342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1944612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80360" y="23198400"/>
            <a:ext cx="1944612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104480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80360" y="2319840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1044800" y="2319840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655400" y="1010988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230080" y="1010988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80360" y="2319840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7655400" y="2319840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4230080" y="23198400"/>
            <a:ext cx="626148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80360" y="10109880"/>
            <a:ext cx="19446120" cy="2505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C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1944612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948960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1044800" y="10109880"/>
            <a:ext cx="948960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20720" y="13421520"/>
            <a:ext cx="18366120" cy="42928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C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1044800" y="10109880"/>
            <a:ext cx="948960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80360" y="2319840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948960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104480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1044800" y="2319840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1044800" y="10109880"/>
            <a:ext cx="948960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80360" y="23198400"/>
            <a:ext cx="19446120" cy="1195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C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0720" y="13421520"/>
            <a:ext cx="18366120" cy="9260640"/>
          </a:xfrm>
          <a:prstGeom prst="rect">
            <a:avLst/>
          </a:prstGeom>
        </p:spPr>
        <p:txBody>
          <a:bodyPr lIns="370440" tIns="185040" rIns="370440" bIns="185040" anchor="ctr">
            <a:normAutofit/>
          </a:bodyPr>
          <a:lstStyle/>
          <a:p>
            <a:r>
              <a:rPr lang="es-EC" sz="17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1080360" y="40044960"/>
            <a:ext cx="5041440" cy="2300040"/>
          </a:xfrm>
          <a:prstGeom prst="rect">
            <a:avLst/>
          </a:prstGeom>
        </p:spPr>
        <p:txBody>
          <a:bodyPr lIns="370440" tIns="185040" rIns="370440" bIns="185040" anchor="ctr">
            <a:noAutofit/>
          </a:bodyPr>
          <a:lstStyle/>
          <a:p>
            <a:endParaRPr lang="es-EC" sz="2400" b="0" strike="noStrike" spc="-1" dirty="0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7382520" y="40044960"/>
            <a:ext cx="6842160" cy="2300040"/>
          </a:xfrm>
          <a:prstGeom prst="rect">
            <a:avLst/>
          </a:prstGeom>
        </p:spPr>
        <p:txBody>
          <a:bodyPr lIns="370440" tIns="185040" rIns="370440" bIns="185040" anchor="ctr">
            <a:noAutofit/>
          </a:bodyPr>
          <a:lstStyle/>
          <a:p>
            <a:endParaRPr lang="es-EC" sz="2400" b="0" strike="noStrike" spc="-1" dirty="0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5485400" y="40044960"/>
            <a:ext cx="5041440" cy="2300040"/>
          </a:xfrm>
          <a:prstGeom prst="rect">
            <a:avLst/>
          </a:prstGeom>
        </p:spPr>
        <p:txBody>
          <a:bodyPr lIns="370440" tIns="185040" rIns="370440" bIns="1850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81234CA-DD26-4506-B1EC-3EBD5165AB4E}" type="slidenum">
              <a:rPr lang="es-ES" sz="49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EC" sz="4900" b="0" strike="noStrike" spc="-1" dirty="0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080360" y="10109880"/>
            <a:ext cx="19446120" cy="2505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C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C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C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4.jpeg"/><Relationship Id="rId18" Type="http://schemas.openxmlformats.org/officeDocument/2006/relationships/image" Target="../media/image8.jpeg"/><Relationship Id="rId3" Type="http://schemas.openxmlformats.org/officeDocument/2006/relationships/hyperlink" Target="https://tecnocinetica.com/parqueaderos-automatizados/" TargetMode="External"/><Relationship Id="rId21" Type="http://schemas.openxmlformats.org/officeDocument/2006/relationships/image" Target="../media/image11.jpeg"/><Relationship Id="rId7" Type="http://schemas.openxmlformats.org/officeDocument/2006/relationships/diagramLayout" Target="../diagrams/layout1.xml"/><Relationship Id="rId12" Type="http://schemas.openxmlformats.org/officeDocument/2006/relationships/image" Target="../media/image3.jpeg"/><Relationship Id="rId17" Type="http://schemas.microsoft.com/office/2007/relationships/hdphoto" Target="../media/hdphoto1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2.jpeg"/><Relationship Id="rId5" Type="http://schemas.openxmlformats.org/officeDocument/2006/relationships/image" Target="../media/image1.png"/><Relationship Id="rId15" Type="http://schemas.openxmlformats.org/officeDocument/2006/relationships/image" Target="../media/image6.png"/><Relationship Id="rId10" Type="http://schemas.microsoft.com/office/2007/relationships/diagramDrawing" Target="../diagrams/drawing1.xml"/><Relationship Id="rId19" Type="http://schemas.openxmlformats.org/officeDocument/2006/relationships/image" Target="../media/image9.png"/><Relationship Id="rId4" Type="http://schemas.openxmlformats.org/officeDocument/2006/relationships/hyperlink" Target="https://skyline-parking.com/automated-parking-systems/aps-benefits/" TargetMode="External"/><Relationship Id="rId9" Type="http://schemas.openxmlformats.org/officeDocument/2006/relationships/diagramColors" Target="../diagrams/colors1.xml"/><Relationship Id="rId14" Type="http://schemas.openxmlformats.org/officeDocument/2006/relationships/image" Target="../media/image5.jpg"/><Relationship Id="rId2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B3B2A6C-C22B-4756-BEAD-3127C3E648B4}"/>
              </a:ext>
            </a:extLst>
          </p:cNvPr>
          <p:cNvCxnSpPr/>
          <p:nvPr/>
        </p:nvCxnSpPr>
        <p:spPr>
          <a:xfrm>
            <a:off x="2677200" y="36850271"/>
            <a:ext cx="18000000" cy="0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1C94714-6C0A-47CB-8FA6-00D0B4A3D8D0}"/>
              </a:ext>
            </a:extLst>
          </p:cNvPr>
          <p:cNvCxnSpPr/>
          <p:nvPr/>
        </p:nvCxnSpPr>
        <p:spPr>
          <a:xfrm>
            <a:off x="2677200" y="26487071"/>
            <a:ext cx="18000000" cy="0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B53A55A-5E79-4933-A3D8-68D9B697B714}"/>
              </a:ext>
            </a:extLst>
          </p:cNvPr>
          <p:cNvCxnSpPr/>
          <p:nvPr/>
        </p:nvCxnSpPr>
        <p:spPr>
          <a:xfrm>
            <a:off x="2677200" y="41444891"/>
            <a:ext cx="18000000" cy="0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stomShape 1"/>
          <p:cNvSpPr/>
          <p:nvPr/>
        </p:nvSpPr>
        <p:spPr>
          <a:xfrm>
            <a:off x="720720" y="4313520"/>
            <a:ext cx="20157840" cy="211248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8000" rIns="288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6000" b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Estacionamiento Automatizado</a:t>
            </a:r>
            <a:endParaRPr lang="es-EC" sz="60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391040" y="7171200"/>
            <a:ext cx="3874320" cy="94104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40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PROBLEMA</a:t>
            </a:r>
            <a:endParaRPr lang="es-EC" sz="4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391040" y="10889810"/>
            <a:ext cx="6154200" cy="95328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OBJETIVO  GENERAL</a:t>
            </a:r>
            <a:endParaRPr lang="es-EC" sz="4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391040" y="26034120"/>
            <a:ext cx="4172760" cy="94104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RESULTADOS</a:t>
            </a:r>
            <a:endParaRPr lang="es-EC" sz="4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391040" y="36371880"/>
            <a:ext cx="4666320" cy="94104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CONCLUSIONES</a:t>
            </a:r>
            <a:endParaRPr lang="es-EC" sz="4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1517196" y="8375160"/>
            <a:ext cx="18864360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s-ES_tradnl" sz="3000" spc="-1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La</a:t>
            </a:r>
            <a:r>
              <a:rPr lang="es-ES_tradnl" sz="3000" b="0" strike="noStrike" spc="-1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problemática </a:t>
            </a:r>
            <a:r>
              <a:rPr lang="es-ES_tradnl" sz="3000" spc="-1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presente, </a:t>
            </a:r>
            <a:r>
              <a:rPr lang="es-ES_tradnl" sz="3000" b="0" strike="noStrike" spc="-1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es la falta de </a:t>
            </a:r>
            <a:r>
              <a:rPr lang="es-ES_tradnl" sz="3000" spc="-1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un mejor control de sistemas de un parqueo disponible de una edificación, dentro de estos se puede llegar a pasar por momentos de tensión y estrés al buscar espacios disponibles, además del tiempo que conlleva hacerlo en casos de que este saturado y sea un área de grandes dimensiones. Asimismo, la falta de señales o indicadores que permitan conocer a los usuarios estos datos pueden llevar a una mala experiencia en el lugar. </a:t>
            </a:r>
          </a:p>
          <a:p>
            <a:pPr algn="just">
              <a:lnSpc>
                <a:spcPct val="100000"/>
              </a:lnSpc>
            </a:pPr>
            <a:r>
              <a:rPr lang="es-ES_tradnl" sz="3000" spc="-1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 </a:t>
            </a:r>
            <a:r>
              <a:rPr lang="es-ES_tradnl" sz="3000" b="0" strike="noStrike" spc="-1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</a:t>
            </a:r>
            <a:endParaRPr lang="es-EC" sz="3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1260456" y="12422010"/>
            <a:ext cx="9585344" cy="2769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marL="457200" indent="-456565" algn="just">
              <a:buClr>
                <a:srgbClr val="000000"/>
              </a:buClr>
              <a:buFont typeface="Arial"/>
              <a:buChar char="•"/>
            </a:pPr>
            <a:r>
              <a:rPr lang="es-ES" sz="3000" dirty="0">
                <a:latin typeface="Calibri" panose="020F0502020204030204" pitchFamily="34" charset="0"/>
                <a:cs typeface="Calibri" panose="020F0502020204030204" pitchFamily="34" charset="0"/>
              </a:rPr>
              <a:t>Desarrollar e implementar un proceso de automatización en sistemas de control de accesos y disponibilidad en un parqueo o plazas de estacionamiento, por medio del uso de sensores y componentes con lógica combinatoria, para optimizar la gestión del parqueo y el flujo de vehículos evitando una saturación de plazas de estacionamiento. </a:t>
            </a:r>
            <a:endParaRPr lang="es-EC" sz="3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434960" y="37897410"/>
            <a:ext cx="18946596" cy="2308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343080" indent="-342720" algn="just">
              <a:lnSpc>
                <a:spcPct val="100000"/>
              </a:lnSpc>
              <a:buClr>
                <a:srgbClr val="595959"/>
              </a:buClr>
              <a:buFont typeface="Noto Sans Symbols"/>
              <a:buChar char="▪"/>
            </a:pPr>
            <a:r>
              <a:rPr lang="es-MX" sz="3000" spc="-1" dirty="0">
                <a:solidFill>
                  <a:srgbClr val="595959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En base a los resultados obtenidos , se ha mostrado un exitoso desarrollo e implementación de un proceso de automatización en  los sistemas de control de accesos y disponibilidad de plazas de parqueo, mediante el uso de componentes de lógica combinatoria, permitiendo así un monitoreo preciso y en tiempo real de la disponibilidad de dichas plazas de estacionamiento, lo cual contribuye al desarrollo de soluciones innovadoras, para evitar la congestión  vehicular y facilitando el acceso equitativo a los usuarios.   </a:t>
            </a:r>
            <a:endParaRPr lang="es-EC" sz="3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785929" y="28214317"/>
            <a:ext cx="9410841" cy="64633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360" algn="just">
              <a:lnSpc>
                <a:spcPct val="100000"/>
              </a:lnSpc>
              <a:buClr>
                <a:srgbClr val="000000"/>
              </a:buClr>
            </a:pPr>
            <a:endParaRPr lang="es-ES_tradnl" sz="3000" spc="-1" dirty="0">
              <a:solidFill>
                <a:srgbClr val="59595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_tradnl" sz="3000" spc="-1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Conteo y visualización de espacios disponibles , mediante el uso del display de 7segmentos,partiendo de las señales que envían los sensores de los puestos, mostrando la de cantidad de estos espacios de parqueo.</a:t>
            </a: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_tradnl" sz="3000" spc="-1" dirty="0">
              <a:solidFill>
                <a:srgbClr val="59595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_tradnl" sz="3000" spc="-1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Envió de señal al led en representación del semáforo, verificando así la no disponibilidad de espacios de parqueo. </a:t>
            </a:r>
            <a:endParaRPr lang="es-ES_tradnl" sz="3000" spc="-1" dirty="0">
              <a:solidFill>
                <a:srgbClr val="595959"/>
              </a:solidFill>
              <a:highlight>
                <a:srgbClr val="FFFF00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_tradnl" sz="3000" spc="-1" dirty="0">
              <a:solidFill>
                <a:srgbClr val="595959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457560" indent="-45720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ES_tradnl" sz="3000" spc="-1" dirty="0">
                <a:solidFill>
                  <a:srgbClr val="595959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Conteo en orden ascendente los puestos de parqueo y entrada del estacionamiento , así como la salida.</a:t>
            </a:r>
          </a:p>
          <a:p>
            <a:pPr marL="360" algn="just">
              <a:lnSpc>
                <a:spcPct val="100000"/>
              </a:lnSpc>
              <a:buClr>
                <a:srgbClr val="000000"/>
              </a:buClr>
            </a:pPr>
            <a:endParaRPr lang="es-ES_tradnl" sz="3000" spc="-1" dirty="0">
              <a:solidFill>
                <a:srgbClr val="595959"/>
              </a:solidFill>
              <a:highlight>
                <a:srgbClr val="FFFF00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_tradnl" sz="3000" spc="-1" dirty="0">
              <a:solidFill>
                <a:srgbClr val="595959"/>
              </a:solidFill>
              <a:highlight>
                <a:srgbClr val="FFFF00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1658657" y="41907540"/>
            <a:ext cx="18431609" cy="1508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s-ES" sz="1400" dirty="0">
                <a:effectLst/>
                <a:latin typeface="Times New Roman" panose="02020603050405020304" pitchFamily="18" charset="0"/>
              </a:rPr>
              <a:t>Desarrollador. (2023, 29 diciembre). Parqueaderos automatizados: innovación y eficiencia. </a:t>
            </a:r>
            <a:r>
              <a:rPr lang="es-ES" sz="1400" i="1" dirty="0" err="1">
                <a:effectLst/>
                <a:latin typeface="Times New Roman" panose="02020603050405020304" pitchFamily="18" charset="0"/>
              </a:rPr>
              <a:t>Tecnocinética</a:t>
            </a:r>
            <a:r>
              <a:rPr lang="es-ES" sz="1400" dirty="0">
                <a:effectLst/>
                <a:latin typeface="Times New Roman" panose="02020603050405020304" pitchFamily="18" charset="0"/>
              </a:rPr>
              <a:t>. </a:t>
            </a:r>
            <a:r>
              <a:rPr lang="es-ES" sz="1400" dirty="0">
                <a:effectLst/>
                <a:latin typeface="Times New Roman" panose="02020603050405020304" pitchFamily="18" charset="0"/>
                <a:hlinkClick r:id="rId3"/>
              </a:rPr>
              <a:t>https://tecnocinetica.com/parqueaderos-automatizados/</a:t>
            </a:r>
            <a:r>
              <a:rPr lang="es-ES" sz="1400" dirty="0">
                <a:effectLst/>
                <a:latin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200000"/>
              </a:lnSpc>
            </a:pPr>
            <a:r>
              <a:rPr lang="es-EC" sz="1400" dirty="0">
                <a:effectLst/>
                <a:latin typeface="Times New Roman" panose="02020603050405020304" pitchFamily="18" charset="0"/>
              </a:rPr>
              <a:t>Skyline Parking. (2018, 14 marzo). </a:t>
            </a:r>
            <a:r>
              <a:rPr lang="es-EC" sz="1400" i="1" dirty="0" err="1">
                <a:effectLst/>
                <a:latin typeface="Times New Roman" panose="02020603050405020304" pitchFamily="18" charset="0"/>
              </a:rPr>
              <a:t>Benefits</a:t>
            </a:r>
            <a:r>
              <a:rPr lang="es-EC" sz="14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s-EC" sz="1400" i="1" dirty="0" err="1">
                <a:effectLst/>
                <a:latin typeface="Times New Roman" panose="02020603050405020304" pitchFamily="18" charset="0"/>
              </a:rPr>
              <a:t>of</a:t>
            </a:r>
            <a:r>
              <a:rPr lang="es-EC" sz="1400" i="1" dirty="0">
                <a:effectLst/>
                <a:latin typeface="Times New Roman" panose="02020603050405020304" pitchFamily="18" charset="0"/>
              </a:rPr>
              <a:t> </a:t>
            </a:r>
            <a:r>
              <a:rPr lang="es-EC" sz="1400" i="1" dirty="0" err="1">
                <a:effectLst/>
                <a:latin typeface="Times New Roman" panose="02020603050405020304" pitchFamily="18" charset="0"/>
              </a:rPr>
              <a:t>Automated</a:t>
            </a:r>
            <a:r>
              <a:rPr lang="es-EC" sz="1400" i="1" dirty="0">
                <a:effectLst/>
                <a:latin typeface="Times New Roman" panose="02020603050405020304" pitchFamily="18" charset="0"/>
              </a:rPr>
              <a:t> parking </a:t>
            </a:r>
            <a:r>
              <a:rPr lang="es-EC" sz="1400" i="1" dirty="0" err="1">
                <a:effectLst/>
                <a:latin typeface="Times New Roman" panose="02020603050405020304" pitchFamily="18" charset="0"/>
              </a:rPr>
              <a:t>systems</a:t>
            </a:r>
            <a:r>
              <a:rPr lang="es-EC" sz="1400" i="1" dirty="0">
                <a:effectLst/>
                <a:latin typeface="Times New Roman" panose="02020603050405020304" pitchFamily="18" charset="0"/>
              </a:rPr>
              <a:t> | Skyline Parking | Skyline Parking</a:t>
            </a:r>
            <a:r>
              <a:rPr lang="es-EC" sz="1400" dirty="0">
                <a:effectLst/>
                <a:latin typeface="Times New Roman" panose="02020603050405020304" pitchFamily="18" charset="0"/>
              </a:rPr>
              <a:t>. Skyline Parking | </a:t>
            </a:r>
            <a:r>
              <a:rPr lang="es-EC" sz="1400" dirty="0" err="1">
                <a:effectLst/>
                <a:latin typeface="Times New Roman" panose="02020603050405020304" pitchFamily="18" charset="0"/>
              </a:rPr>
              <a:t>World’s</a:t>
            </a:r>
            <a:r>
              <a:rPr lang="es-EC" sz="1400" dirty="0">
                <a:effectLst/>
                <a:latin typeface="Times New Roman" panose="02020603050405020304" pitchFamily="18" charset="0"/>
              </a:rPr>
              <a:t> </a:t>
            </a:r>
            <a:r>
              <a:rPr lang="es-EC" sz="1400" dirty="0" err="1">
                <a:effectLst/>
                <a:latin typeface="Times New Roman" panose="02020603050405020304" pitchFamily="18" charset="0"/>
              </a:rPr>
              <a:t>Fastest</a:t>
            </a:r>
            <a:r>
              <a:rPr lang="es-EC" sz="1400" dirty="0">
                <a:effectLst/>
                <a:latin typeface="Times New Roman" panose="02020603050405020304" pitchFamily="18" charset="0"/>
              </a:rPr>
              <a:t> </a:t>
            </a:r>
            <a:r>
              <a:rPr lang="es-EC" sz="1400" dirty="0" err="1">
                <a:effectLst/>
                <a:latin typeface="Times New Roman" panose="02020603050405020304" pitchFamily="18" charset="0"/>
              </a:rPr>
              <a:t>Automated</a:t>
            </a:r>
            <a:r>
              <a:rPr lang="es-EC" sz="1400" dirty="0">
                <a:effectLst/>
                <a:latin typeface="Times New Roman" panose="02020603050405020304" pitchFamily="18" charset="0"/>
              </a:rPr>
              <a:t> Car Parking </a:t>
            </a:r>
            <a:r>
              <a:rPr lang="es-EC" sz="1400" dirty="0" err="1">
                <a:effectLst/>
                <a:latin typeface="Times New Roman" panose="02020603050405020304" pitchFamily="18" charset="0"/>
              </a:rPr>
              <a:t>Systems</a:t>
            </a:r>
            <a:r>
              <a:rPr lang="es-EC" sz="1400" dirty="0">
                <a:effectLst/>
                <a:latin typeface="Times New Roman" panose="02020603050405020304" pitchFamily="18" charset="0"/>
              </a:rPr>
              <a:t>. </a:t>
            </a:r>
            <a:r>
              <a:rPr lang="es-EC" sz="1400" dirty="0">
                <a:effectLst/>
                <a:latin typeface="Times New Roman" panose="02020603050405020304" pitchFamily="18" charset="0"/>
                <a:hlinkClick r:id="rId4"/>
              </a:rPr>
              <a:t>https://skyline-parking.com/automated-parking-systems/aps-benefits/</a:t>
            </a:r>
            <a:r>
              <a:rPr lang="es-EC" sz="1400" dirty="0">
                <a:effectLst/>
                <a:latin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200000"/>
              </a:lnSpc>
            </a:pPr>
            <a:r>
              <a:rPr lang="es-ES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60" algn="just">
              <a:lnSpc>
                <a:spcPct val="100000"/>
              </a:lnSpc>
              <a:buClr>
                <a:srgbClr val="595959"/>
              </a:buClr>
            </a:pPr>
            <a:endParaRPr lang="es-EC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1368000" y="40937167"/>
            <a:ext cx="3576960" cy="94104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REFERENCIAS</a:t>
            </a:r>
            <a:endParaRPr lang="es-EC" sz="3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AF460C2-CCE4-4B1C-BC97-FBD73461CA08}"/>
              </a:ext>
            </a:extLst>
          </p:cNvPr>
          <p:cNvSpPr txBox="1"/>
          <p:nvPr/>
        </p:nvSpPr>
        <p:spPr>
          <a:xfrm>
            <a:off x="12409095" y="521927"/>
            <a:ext cx="4241002" cy="120168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s-ES" sz="2500" dirty="0">
                <a:solidFill>
                  <a:srgbClr val="506F7F"/>
                </a:solidFill>
                <a:latin typeface="Calibri"/>
                <a:cs typeface="Calibri"/>
              </a:rPr>
              <a:t>Mauricio Alejandro Torres Benítez</a:t>
            </a:r>
          </a:p>
          <a:p>
            <a:r>
              <a:rPr lang="es-E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matobeni@espol.edu.ec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573E53D-92AF-4791-AE97-CB64FDF98ABF}"/>
              </a:ext>
            </a:extLst>
          </p:cNvPr>
          <p:cNvSpPr txBox="1"/>
          <p:nvPr/>
        </p:nvSpPr>
        <p:spPr>
          <a:xfrm>
            <a:off x="7770618" y="546141"/>
            <a:ext cx="4084865" cy="136135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s-ES" sz="2500" dirty="0">
                <a:solidFill>
                  <a:srgbClr val="506F7F"/>
                </a:solidFill>
                <a:latin typeface="Calibri"/>
                <a:cs typeface="Calibri"/>
              </a:rPr>
              <a:t>Cristhian Jose Tutiven Reyes</a:t>
            </a:r>
          </a:p>
          <a:p>
            <a:r>
              <a:rPr lang="es-E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crijtuti@espol.edu.ec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5BC3714-31F2-4963-8629-E155F5A57AAB}"/>
              </a:ext>
            </a:extLst>
          </p:cNvPr>
          <p:cNvCxnSpPr>
            <a:cxnSpLocks/>
          </p:cNvCxnSpPr>
          <p:nvPr/>
        </p:nvCxnSpPr>
        <p:spPr>
          <a:xfrm>
            <a:off x="12021287" y="334457"/>
            <a:ext cx="0" cy="2778314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BEDB25C-D7F5-4F02-A0DA-69AA88A7425D}"/>
              </a:ext>
            </a:extLst>
          </p:cNvPr>
          <p:cNvCxnSpPr>
            <a:cxnSpLocks/>
          </p:cNvCxnSpPr>
          <p:nvPr/>
        </p:nvCxnSpPr>
        <p:spPr>
          <a:xfrm>
            <a:off x="16836654" y="400336"/>
            <a:ext cx="0" cy="2812401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Imagen 31">
            <a:extLst>
              <a:ext uri="{FF2B5EF4-FFF2-40B4-BE49-F238E27FC236}">
                <a16:creationId xmlns:a16="http://schemas.microsoft.com/office/drawing/2014/main" id="{761E10EC-08FE-4514-AD0B-1A562111501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44200" y="1797713"/>
            <a:ext cx="5760000" cy="850362"/>
          </a:xfrm>
          <a:prstGeom prst="rect">
            <a:avLst/>
          </a:prstGeom>
        </p:spPr>
      </p:pic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A8DA390-732C-4A59-8699-ADB9240B1428}"/>
              </a:ext>
            </a:extLst>
          </p:cNvPr>
          <p:cNvCxnSpPr/>
          <p:nvPr/>
        </p:nvCxnSpPr>
        <p:spPr>
          <a:xfrm>
            <a:off x="2677200" y="16227388"/>
            <a:ext cx="18000000" cy="0"/>
          </a:xfrm>
          <a:prstGeom prst="line">
            <a:avLst/>
          </a:prstGeom>
          <a:ln>
            <a:solidFill>
              <a:srgbClr val="7096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stomShape 4"/>
          <p:cNvSpPr/>
          <p:nvPr/>
        </p:nvSpPr>
        <p:spPr>
          <a:xfrm>
            <a:off x="1391040" y="15719091"/>
            <a:ext cx="4613040" cy="941040"/>
          </a:xfrm>
          <a:prstGeom prst="rect">
            <a:avLst/>
          </a:prstGeom>
          <a:solidFill>
            <a:srgbClr val="7096AC"/>
          </a:solidFill>
          <a:ln>
            <a:solidFill>
              <a:srgbClr val="7096A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0" tIns="0" rIns="18000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METODOLOGÍA</a:t>
            </a:r>
            <a:endParaRPr lang="es-EC" sz="4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36DC0D2D-AED8-B85C-B8A8-ECF31B016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143715"/>
              </p:ext>
            </p:extLst>
          </p:nvPr>
        </p:nvGraphicFramePr>
        <p:xfrm>
          <a:off x="-234148" y="17389596"/>
          <a:ext cx="10609251" cy="7501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2" name="Imagen 11" descr="Código QR&#10;&#10;Descripción generada automáticamente">
            <a:extLst>
              <a:ext uri="{FF2B5EF4-FFF2-40B4-BE49-F238E27FC236}">
                <a16:creationId xmlns:a16="http://schemas.microsoft.com/office/drawing/2014/main" id="{709EB547-7E08-35F4-4AB2-D25DE0211F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640" y="666211"/>
            <a:ext cx="2700000" cy="270000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53A6BF75-55D0-E08D-DCE7-F36BCEDE9D6A}"/>
              </a:ext>
            </a:extLst>
          </p:cNvPr>
          <p:cNvGrpSpPr/>
          <p:nvPr/>
        </p:nvGrpSpPr>
        <p:grpSpPr>
          <a:xfrm>
            <a:off x="15256838" y="17238438"/>
            <a:ext cx="2988516" cy="1894897"/>
            <a:chOff x="0" y="0"/>
            <a:chExt cx="2588260" cy="1312545"/>
          </a:xfrm>
        </p:grpSpPr>
        <p:pic>
          <p:nvPicPr>
            <p:cNvPr id="20" name="Imagen 19" descr="Interfaz de usuario gráfica&#10;&#10;Descripción generada automáticamente">
              <a:extLst>
                <a:ext uri="{FF2B5EF4-FFF2-40B4-BE49-F238E27FC236}">
                  <a16:creationId xmlns:a16="http://schemas.microsoft.com/office/drawing/2014/main" id="{171E7B16-C102-C577-3463-6FEB0A47F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025" y="400050"/>
              <a:ext cx="1626235" cy="912495"/>
            </a:xfrm>
            <a:prstGeom prst="rect">
              <a:avLst/>
            </a:prstGeom>
          </p:spPr>
        </p:pic>
        <p:pic>
          <p:nvPicPr>
            <p:cNvPr id="21" name="Imagen 20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B27F7B67-DF5E-573C-3F6D-E03D29526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61390" cy="762000"/>
            </a:xfrm>
            <a:prstGeom prst="rect">
              <a:avLst/>
            </a:prstGeom>
          </p:spPr>
        </p:pic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550B0AF-B8CA-ECBB-9081-4C7839A35A43}"/>
              </a:ext>
            </a:extLst>
          </p:cNvPr>
          <p:cNvGrpSpPr/>
          <p:nvPr/>
        </p:nvGrpSpPr>
        <p:grpSpPr>
          <a:xfrm>
            <a:off x="10744136" y="17160687"/>
            <a:ext cx="2501089" cy="2278725"/>
            <a:chOff x="0" y="0"/>
            <a:chExt cx="1771650" cy="1504950"/>
          </a:xfrm>
        </p:grpSpPr>
        <p:pic>
          <p:nvPicPr>
            <p:cNvPr id="17" name="Imagen 16" descr="Diagrama&#10;&#10;Descripción generada automáticamente">
              <a:extLst>
                <a:ext uri="{FF2B5EF4-FFF2-40B4-BE49-F238E27FC236}">
                  <a16:creationId xmlns:a16="http://schemas.microsoft.com/office/drawing/2014/main" id="{FCE7D31B-18A5-A6D2-B271-1FF4D51A1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00" y="590550"/>
              <a:ext cx="742950" cy="674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Imagen 18" descr="Diagrama&#10;&#10;Descripción generada automáticamente con confianza baja">
              <a:extLst>
                <a:ext uri="{FF2B5EF4-FFF2-40B4-BE49-F238E27FC236}">
                  <a16:creationId xmlns:a16="http://schemas.microsoft.com/office/drawing/2014/main" id="{B3134C47-22A5-969B-2B8D-D35274E30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127760" cy="1504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621E5D4E-764E-EE86-1542-42C042E69C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51" y="20670391"/>
            <a:ext cx="4090796" cy="1899702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BA6BD6C-A6FE-6A38-53AC-9DC81BBEB8CB}"/>
              </a:ext>
            </a:extLst>
          </p:cNvPr>
          <p:cNvCxnSpPr>
            <a:cxnSpLocks/>
          </p:cNvCxnSpPr>
          <p:nvPr/>
        </p:nvCxnSpPr>
        <p:spPr>
          <a:xfrm flipV="1">
            <a:off x="13430750" y="18338523"/>
            <a:ext cx="1748995" cy="202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C07CDE3-52E0-3777-0FF2-5E18A5DAC452}"/>
              </a:ext>
            </a:extLst>
          </p:cNvPr>
          <p:cNvCxnSpPr>
            <a:cxnSpLocks/>
          </p:cNvCxnSpPr>
          <p:nvPr/>
        </p:nvCxnSpPr>
        <p:spPr>
          <a:xfrm>
            <a:off x="18557052" y="19064518"/>
            <a:ext cx="596567" cy="874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arqueo Convenciones - Residencial Los Arcos | San José">
            <a:extLst>
              <a:ext uri="{FF2B5EF4-FFF2-40B4-BE49-F238E27FC236}">
                <a16:creationId xmlns:a16="http://schemas.microsoft.com/office/drawing/2014/main" id="{11CA49F6-BC0A-CEBA-DDC5-00A17376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356" y="10636974"/>
            <a:ext cx="6982263" cy="4657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DDE0D7F-FC02-CEB8-3FAC-D0916468FBD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320601" y="20189013"/>
            <a:ext cx="3076039" cy="26083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C0D572A-94DF-B1F9-962F-9E7869410469}"/>
              </a:ext>
            </a:extLst>
          </p:cNvPr>
          <p:cNvCxnSpPr>
            <a:cxnSpLocks/>
          </p:cNvCxnSpPr>
          <p:nvPr/>
        </p:nvCxnSpPr>
        <p:spPr>
          <a:xfrm>
            <a:off x="12697280" y="22836180"/>
            <a:ext cx="1387867" cy="585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E5C2303-B79D-13FE-6E34-2DD8D6CFBF4E}"/>
              </a:ext>
            </a:extLst>
          </p:cNvPr>
          <p:cNvCxnSpPr>
            <a:cxnSpLocks/>
          </p:cNvCxnSpPr>
          <p:nvPr/>
        </p:nvCxnSpPr>
        <p:spPr>
          <a:xfrm flipH="1">
            <a:off x="15179745" y="21043347"/>
            <a:ext cx="1827385" cy="277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1" name="Imagen 90">
            <a:extLst>
              <a:ext uri="{FF2B5EF4-FFF2-40B4-BE49-F238E27FC236}">
                <a16:creationId xmlns:a16="http://schemas.microsoft.com/office/drawing/2014/main" id="{B1F3F930-0415-AF72-DCE2-F1D488005A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67817" y="1513655"/>
            <a:ext cx="1689853" cy="18230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2" name="Elipse 91">
            <a:extLst>
              <a:ext uri="{FF2B5EF4-FFF2-40B4-BE49-F238E27FC236}">
                <a16:creationId xmlns:a16="http://schemas.microsoft.com/office/drawing/2014/main" id="{617525B9-7E4D-1865-050D-42CEC8FD7348}"/>
              </a:ext>
            </a:extLst>
          </p:cNvPr>
          <p:cNvSpPr/>
          <p:nvPr/>
        </p:nvSpPr>
        <p:spPr>
          <a:xfrm>
            <a:off x="13584044" y="1578813"/>
            <a:ext cx="1689854" cy="18230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2" name="Imagen 21" descr="Imagen que contiene interior, tabla, puesto, hombre&#10;&#10;Descripción generada automáticamente">
            <a:extLst>
              <a:ext uri="{FF2B5EF4-FFF2-40B4-BE49-F238E27FC236}">
                <a16:creationId xmlns:a16="http://schemas.microsoft.com/office/drawing/2014/main" id="{C03882BD-373F-3B80-6FEB-A881EA195CDE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7" b="15954"/>
          <a:stretch/>
        </p:blipFill>
        <p:spPr>
          <a:xfrm>
            <a:off x="12846649" y="31760993"/>
            <a:ext cx="5803924" cy="4179271"/>
          </a:xfrm>
          <a:prstGeom prst="rect">
            <a:avLst/>
          </a:prstGeom>
        </p:spPr>
      </p:pic>
      <p:pic>
        <p:nvPicPr>
          <p:cNvPr id="60" name="Imagen 59" descr="Una jaula de cristal&#10;&#10;Descripción generada automáticamente con confianza baja">
            <a:extLst>
              <a:ext uri="{FF2B5EF4-FFF2-40B4-BE49-F238E27FC236}">
                <a16:creationId xmlns:a16="http://schemas.microsoft.com/office/drawing/2014/main" id="{7199C433-48BC-0F7C-993B-3EA50F1476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127" y="27251389"/>
            <a:ext cx="5803925" cy="4352943"/>
          </a:xfrm>
          <a:prstGeom prst="rect">
            <a:avLst/>
          </a:prstGeom>
        </p:spPr>
      </p:pic>
      <p:pic>
        <p:nvPicPr>
          <p:cNvPr id="65" name="Imagen 64" descr="Una jaula de cristal&#10;&#10;Descripción generada automáticamente con confianza baja">
            <a:extLst>
              <a:ext uri="{FF2B5EF4-FFF2-40B4-BE49-F238E27FC236}">
                <a16:creationId xmlns:a16="http://schemas.microsoft.com/office/drawing/2014/main" id="{D4B1F57E-6B35-BEF4-AB5C-F38BA6E490F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8707" y="23222603"/>
            <a:ext cx="2532936" cy="18997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e45e37b-ffa7-431b-98de-1c710333ea5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0F763F2A89E44DADE8036835592EA1" ma:contentTypeVersion="9" ma:contentTypeDescription="Crear nuevo documento." ma:contentTypeScope="" ma:versionID="93ca145f02acdb412af60af6f865e57e">
  <xsd:schema xmlns:xsd="http://www.w3.org/2001/XMLSchema" xmlns:xs="http://www.w3.org/2001/XMLSchema" xmlns:p="http://schemas.microsoft.com/office/2006/metadata/properties" xmlns:ns3="ae45e37b-ffa7-431b-98de-1c710333ea5f" targetNamespace="http://schemas.microsoft.com/office/2006/metadata/properties" ma:root="true" ma:fieldsID="4a4400640508d5325d26ecfea7f64416" ns3:_="">
    <xsd:import namespace="ae45e37b-ffa7-431b-98de-1c710333ea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45e37b-ffa7-431b-98de-1c710333e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283F6C-6843-44C1-B4C2-909A0138D27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ae45e37b-ffa7-431b-98de-1c710333ea5f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892E805-240F-440B-B126-756B6E65B9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45e37b-ffa7-431b-98de-1c710333ea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7AB409-5C0C-4815-BF5A-B5F92FE6AD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417</Words>
  <Application>Microsoft Office PowerPoint</Application>
  <PresentationFormat>Personalizado</PresentationFormat>
  <Paragraphs>31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Noto Sans Symbols</vt:lpstr>
      <vt:lpstr>Symbol</vt:lpstr>
      <vt:lpstr>Times New Roman</vt:lpstr>
      <vt:lpstr>Wingdings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espol</dc:creator>
  <dc:description/>
  <cp:lastModifiedBy>Cristhian Jose Tutiven Reyes</cp:lastModifiedBy>
  <cp:revision>58</cp:revision>
  <dcterms:created xsi:type="dcterms:W3CDTF">2018-07-17T13:46:25Z</dcterms:created>
  <dcterms:modified xsi:type="dcterms:W3CDTF">2024-01-23T04:06:50Z</dcterms:modified>
  <dc:language>es-EC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0x010100770F763F2A89E44DADE8036835592EA1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