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768F10A-9419-4582-A8EA-FA38AE25F380}">
  <a:tblStyle styleId="{A768F10A-9419-4582-A8EA-FA38AE25F38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1388445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1388445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volunteer, how do you prefer to be contacted?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31e1f3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31e1f3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3db4fd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3db4fd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-Nulls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8991fa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8991fa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has a 20% effectiveness rate in having clients complete volunteer agreements compared to email and text messaging.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is 25 times more effective than emailing, but emailing is by far the most used method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8991fa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8991fa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31e1f3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31e1f3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$25.43 per volunteer by bringing in more volunteers through the most effective service: Calling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discussing HH processes with Yenny Yang, the company representative,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to manage change management within the company: increasing/decreasing volume, etc.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47002" y="10007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is Key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47000" y="3223600"/>
            <a:ext cx="58500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Giovanni Knight, Christina Brown, Aki Kim, Fatima Rengifo, Marco-Tomás Ambrogi-Torres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797" y="2078550"/>
            <a:ext cx="1823279" cy="27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prefer to be contacted?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25" y="1362075"/>
            <a:ext cx="2271504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4225" y="1362073"/>
            <a:ext cx="2421874" cy="24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0" y="458025"/>
            <a:ext cx="91440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 of Different </a:t>
            </a:r>
            <a:r>
              <a:rPr lang="en"/>
              <a:t>Communication</a:t>
            </a:r>
            <a:r>
              <a:rPr lang="en"/>
              <a:t> Methods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en" sz="2000">
                <a:solidFill>
                  <a:srgbClr val="FFFFFF"/>
                </a:solidFill>
              </a:rPr>
              <a:t>Is there a way to tell what communication method (email, text, call) is more successful with clients with regards to completed Volunteer Agreements?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Goal: Find out which communication method is most effective in increasing the number of completed volunteer agreements in order to be more successful with clients. 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Journey with the Data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Preliminary review of data columns in Excel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Many nulls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Cleaning the data in Tableau Prep to reduce the number of columns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Creating a visual representation in Tableau of the communication methods and completed volunteer agreements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Calculating the success rates of each communication method against completed volunteer agreements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18225" cy="4838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5339925" y="91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{A768F10A-9419-4582-A8EA-FA38AE25F380}</a:tableStyleId>
              </a:tblPr>
              <a:tblGrid>
                <a:gridCol w="1485350"/>
                <a:gridCol w="1485350"/>
              </a:tblGrid>
              <a:tr h="117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Call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20.292%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7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Email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0.872%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72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Text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0.175%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Determine how many </a:t>
            </a:r>
            <a:r>
              <a:rPr lang="en" sz="2000"/>
              <a:t>volunteer</a:t>
            </a:r>
            <a:r>
              <a:rPr lang="en" sz="2000"/>
              <a:t> agreements were completed in a given year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Calculate how many were completed in relation to each method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Project next year’s success rate using the </a:t>
            </a:r>
            <a:r>
              <a:rPr lang="en" sz="2000"/>
              <a:t>previous</a:t>
            </a:r>
            <a:r>
              <a:rPr lang="en" sz="2000"/>
              <a:t> year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Over time, we don’t believe these numbers will drastically change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Communication</a:t>
            </a:r>
            <a:r>
              <a:rPr lang="en" sz="2000"/>
              <a:t> methods can survive the test of time 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the Recommendation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As a result, Hire Heroes can potentially save $25.43 per volunteer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Hire Heroes already pays for the calling service, so they don’t have to make a big change in the organization.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More volunteers build rapport with companies by building reputation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