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73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29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6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8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3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3A00-23F8-4867-83A1-4B27216363E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AA7C-ACD7-473C-9183-DC5D0D34D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220" y="285311"/>
            <a:ext cx="1282243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36" y="299601"/>
            <a:ext cx="12870071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8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reviewer</dc:creator>
  <cp:lastModifiedBy>reviewer</cp:lastModifiedBy>
  <cp:revision>1</cp:revision>
  <dcterms:created xsi:type="dcterms:W3CDTF">2019-11-11T22:32:50Z</dcterms:created>
  <dcterms:modified xsi:type="dcterms:W3CDTF">2019-11-11T22:33:12Z</dcterms:modified>
</cp:coreProperties>
</file>