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3.xml" ContentType="application/vnd.openxmlformats-officedocument.theme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4.xml" ContentType="application/vnd.openxmlformats-officedocument.theme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5.xml" ContentType="application/vnd.openxmlformats-officedocument.theme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theme/theme6.xml" ContentType="application/vnd.openxmlformats-officedocument.theme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theme/theme7.xml" ContentType="application/vnd.openxmlformats-officedocument.theme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8.xml" ContentType="application/vnd.openxmlformats-officedocument.theme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theme/theme9.xml" ContentType="application/vnd.openxmlformats-officedocument.theme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theme/theme10.xml" ContentType="application/vnd.openxmlformats-officedocument.theme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theme/theme11.xml" ContentType="application/vnd.openxmlformats-officedocument.theme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1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>
  <p:sldMasterIdLst>
    <p:sldMasterId id="2147483648" r:id="rId1"/>
    <p:sldMasterId id="2147483650" r:id="rId2"/>
    <p:sldMasterId id="2147483652" r:id="rId3"/>
    <p:sldMasterId id="2147483653" r:id="rId4"/>
    <p:sldMasterId id="2147483654" r:id="rId5"/>
    <p:sldMasterId id="2147483655" r:id="rId6"/>
    <p:sldMasterId id="2147483657" r:id="rId7"/>
    <p:sldMasterId id="2147483658" r:id="rId8"/>
    <p:sldMasterId id="2147483659" r:id="rId9"/>
    <p:sldMasterId id="2147483660" r:id="rId10"/>
    <p:sldMasterId id="2147483661" r:id="rId11"/>
    <p:sldMasterId id="2147483662" r:id="rId12"/>
  </p:sldMasterIdLst>
  <p:notesMasterIdLst>
    <p:notesMasterId r:id="rId17"/>
  </p:notesMasterIdLst>
  <p:handoutMasterIdLst>
    <p:handoutMasterId r:id="rId18"/>
  </p:handoutMasterIdLst>
  <p:sldIdLst>
    <p:sldId id="432" r:id="rId13"/>
    <p:sldId id="433" r:id="rId14"/>
    <p:sldId id="435" r:id="rId15"/>
    <p:sldId id="436" r:id="rId16"/>
  </p:sldIdLst>
  <p:sldSz cx="9144000" cy="6858000" type="screen4x3"/>
  <p:notesSz cx="6811963" cy="9942513"/>
  <p:custDataLst>
    <p:tags r:id="rId19"/>
  </p:custDataLst>
  <p:defaultTextStyle>
    <a:defPPr>
      <a:defRPr lang="fr-FR"/>
    </a:defPPr>
    <a:lvl1pPr algn="ctr" rtl="0" eaLnBrk="0" fontAlgn="base" hangingPunct="0">
      <a:spcBef>
        <a:spcPct val="0"/>
      </a:spcBef>
      <a:spcAft>
        <a:spcPct val="0"/>
      </a:spcAft>
      <a:defRPr sz="1000" b="1" kern="1200">
        <a:solidFill>
          <a:schemeClr val="bg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000" b="1" kern="1200">
        <a:solidFill>
          <a:schemeClr val="bg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000" b="1" kern="1200">
        <a:solidFill>
          <a:schemeClr val="bg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000" b="1" kern="1200">
        <a:solidFill>
          <a:schemeClr val="bg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000" b="1" kern="1200">
        <a:solidFill>
          <a:schemeClr val="bg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000" b="1" kern="1200">
        <a:solidFill>
          <a:schemeClr val="bg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000" b="1" kern="1200">
        <a:solidFill>
          <a:schemeClr val="bg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000" b="1" kern="1200">
        <a:solidFill>
          <a:schemeClr val="bg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000" b="1" kern="1200">
        <a:solidFill>
          <a:schemeClr val="bg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2">
          <p15:clr>
            <a:srgbClr val="A4A3A4"/>
          </p15:clr>
        </p15:guide>
        <p15:guide id="2" pos="214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9A9A"/>
    <a:srgbClr val="000000"/>
    <a:srgbClr val="DCD7D2"/>
    <a:srgbClr val="C69B62"/>
    <a:srgbClr val="BE8E4E"/>
    <a:srgbClr val="E1DCCD"/>
    <a:srgbClr val="99CCFF"/>
    <a:srgbClr val="CCCCFF"/>
    <a:srgbClr val="CCECFF"/>
    <a:srgbClr val="FA3C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56" autoAdjust="0"/>
    <p:restoredTop sz="94256" autoAdjust="0"/>
  </p:normalViewPr>
  <p:slideViewPr>
    <p:cSldViewPr snapToGrid="0">
      <p:cViewPr varScale="1">
        <p:scale>
          <a:sx n="107" d="100"/>
          <a:sy n="107" d="100"/>
        </p:scale>
        <p:origin x="384" y="102"/>
      </p:cViewPr>
      <p:guideLst>
        <p:guide orient="horz" pos="4319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2" d="100"/>
          <a:sy n="52" d="100"/>
        </p:scale>
        <p:origin x="-2628" y="-108"/>
      </p:cViewPr>
      <p:guideLst>
        <p:guide orient="horz" pos="3132"/>
        <p:guide pos="2146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1.xml"/><Relationship Id="rId18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3.xml"/><Relationship Id="rId23" Type="http://schemas.openxmlformats.org/officeDocument/2006/relationships/tableStyles" Target="tableStyles.xml"/><Relationship Id="rId10" Type="http://schemas.openxmlformats.org/officeDocument/2006/relationships/slideMaster" Target="slideMasters/slideMaster10.xml"/><Relationship Id="rId19" Type="http://schemas.openxmlformats.org/officeDocument/2006/relationships/tags" Target="tags/tag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2770" cy="496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420" tIns="46711" rIns="93420" bIns="46711" numCol="1" anchor="t" anchorCtr="0" compatLnSpc="1">
            <a:prstTxWarp prst="textNoShape">
              <a:avLst/>
            </a:prstTxWarp>
          </a:bodyPr>
          <a:lstStyle>
            <a:lvl1pPr algn="l" defTabSz="932702">
              <a:defRPr sz="13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fr-FR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9193" y="0"/>
            <a:ext cx="2952770" cy="496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420" tIns="46711" rIns="93420" bIns="46711" numCol="1" anchor="t" anchorCtr="0" compatLnSpc="1">
            <a:prstTxWarp prst="textNoShape">
              <a:avLst/>
            </a:prstTxWarp>
          </a:bodyPr>
          <a:lstStyle>
            <a:lvl1pPr algn="r" defTabSz="932702">
              <a:defRPr sz="13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fr-FR" dirty="0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6421"/>
            <a:ext cx="2952770" cy="496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420" tIns="46711" rIns="93420" bIns="46711" numCol="1" anchor="b" anchorCtr="0" compatLnSpc="1">
            <a:prstTxWarp prst="textNoShape">
              <a:avLst/>
            </a:prstTxWarp>
          </a:bodyPr>
          <a:lstStyle>
            <a:lvl1pPr algn="l" defTabSz="932702">
              <a:defRPr sz="13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fr-FR" dirty="0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9193" y="9446421"/>
            <a:ext cx="2952770" cy="496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420" tIns="46711" rIns="93420" bIns="46711" numCol="1" anchor="b" anchorCtr="0" compatLnSpc="1">
            <a:prstTxWarp prst="textNoShape">
              <a:avLst/>
            </a:prstTxWarp>
          </a:bodyPr>
          <a:lstStyle>
            <a:lvl1pPr algn="r" defTabSz="932702">
              <a:defRPr sz="13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0D330299-B02C-4EFF-AD2D-3E11226DAD6C}" type="slidenum">
              <a:rPr lang="fr-FR"/>
              <a:pPr/>
              <a:t>‹#›</a:t>
            </a:fld>
            <a:endParaRPr lang="fr-F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9193" y="0"/>
            <a:ext cx="2952770" cy="496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420" tIns="46711" rIns="93420" bIns="46711" numCol="1" anchor="t" anchorCtr="0" compatLnSpc="1">
            <a:prstTxWarp prst="textNoShape">
              <a:avLst/>
            </a:prstTxWarp>
          </a:bodyPr>
          <a:lstStyle>
            <a:lvl1pPr algn="r" defTabSz="932702">
              <a:defRPr sz="13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fr-FR" dirty="0"/>
          </a:p>
        </p:txBody>
      </p:sp>
      <p:sp>
        <p:nvSpPr>
          <p:cNvPr id="12" name="Slide Image Placeholder 11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73637" cy="37290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309" tIns="46154" rIns="92309" bIns="46154" rtlCol="0" anchor="ctr"/>
          <a:lstStyle/>
          <a:p>
            <a:pPr lvl="0"/>
            <a:endParaRPr lang="en-US" noProof="0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4"/>
          </p:nvPr>
        </p:nvSpPr>
        <p:spPr bwMode="auto">
          <a:xfrm>
            <a:off x="0" y="9443241"/>
            <a:ext cx="2952770" cy="4976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589" tIns="45794" rIns="91589" bIns="45794" numCol="1" anchor="b" anchorCtr="0" compatLnSpc="1">
            <a:prstTxWarp prst="textNoShape">
              <a:avLst/>
            </a:prstTxWarp>
          </a:bodyPr>
          <a:lstStyle>
            <a:lvl1pPr algn="l" defTabSz="916676" eaLnBrk="1" hangingPunct="1"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14" name="Header Placeholder 13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52770" cy="4976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589" tIns="45794" rIns="91589" bIns="45794" numCol="1" anchor="t" anchorCtr="0" compatLnSpc="1">
            <a:prstTxWarp prst="textNoShape">
              <a:avLst/>
            </a:prstTxWarp>
          </a:bodyPr>
          <a:lstStyle>
            <a:lvl1pPr algn="l" defTabSz="916676" eaLnBrk="1" hangingPunct="1"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15" name="Notes Placeholder 14"/>
          <p:cNvSpPr>
            <a:spLocks noGrp="1"/>
          </p:cNvSpPr>
          <p:nvPr>
            <p:ph type="body" sz="quarter" idx="3"/>
          </p:nvPr>
        </p:nvSpPr>
        <p:spPr bwMode="auto">
          <a:xfrm>
            <a:off x="681034" y="4724006"/>
            <a:ext cx="5449895" cy="44727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589" tIns="45794" rIns="91589" bIns="4579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5"/>
          </p:nvPr>
        </p:nvSpPr>
        <p:spPr bwMode="auto">
          <a:xfrm>
            <a:off x="3857573" y="9443241"/>
            <a:ext cx="2952769" cy="4976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589" tIns="45794" rIns="91589" bIns="45794" numCol="1" anchor="b" anchorCtr="0" compatLnSpc="1">
            <a:prstTxWarp prst="textNoShape">
              <a:avLst/>
            </a:prstTxWarp>
          </a:bodyPr>
          <a:lstStyle>
            <a:lvl1pPr algn="r" defTabSz="916676" eaLnBrk="1" hangingPunct="1"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CE0E0207-7749-4699-8EAA-FF0988A34D03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 txBox="1">
            <a:spLocks/>
          </p:cNvSpPr>
          <p:nvPr userDrawn="1"/>
        </p:nvSpPr>
        <p:spPr bwMode="auto">
          <a:xfrm>
            <a:off x="3046413" y="4646613"/>
            <a:ext cx="6097587" cy="25717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 lIns="111600" tIns="150619" rIns="269322" bIns="150619" anchor="ctr"/>
          <a:lstStyle/>
          <a:p>
            <a:pPr algn="l" defTabSz="957232">
              <a:defRPr/>
            </a:pPr>
            <a:endParaRPr lang="en-US" sz="1600" kern="0" dirty="0">
              <a:latin typeface="Arial Narrow" pitchFamily="34" charset="0"/>
              <a:ea typeface="+mj-ea"/>
              <a:cs typeface="+mj-cs"/>
            </a:endParaRPr>
          </a:p>
        </p:txBody>
      </p:sp>
      <p:sp>
        <p:nvSpPr>
          <p:cNvPr id="6" name="Rectangle 15"/>
          <p:cNvSpPr>
            <a:spLocks noChangeArrowheads="1"/>
          </p:cNvSpPr>
          <p:nvPr userDrawn="1"/>
        </p:nvSpPr>
        <p:spPr bwMode="auto">
          <a:xfrm>
            <a:off x="0" y="4389438"/>
            <a:ext cx="6437313" cy="255587"/>
          </a:xfrm>
          <a:prstGeom prst="rect">
            <a:avLst/>
          </a:prstGeom>
          <a:solidFill>
            <a:srgbClr val="E60028"/>
          </a:solidFill>
          <a:ln w="9525" algn="ctr">
            <a:noFill/>
            <a:round/>
            <a:headEnd/>
            <a:tailEnd/>
          </a:ln>
        </p:spPr>
        <p:txBody>
          <a:bodyPr lIns="143984" tIns="71991" rIns="91429" bIns="45715"/>
          <a:lstStyle/>
          <a:p>
            <a:pPr marL="952500" indent="-465138" algn="l" defTabSz="1277938">
              <a:defRPr/>
            </a:pPr>
            <a:endParaRPr lang="en-US" sz="2800" b="0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7" name="Title 3"/>
          <p:cNvSpPr txBox="1">
            <a:spLocks/>
          </p:cNvSpPr>
          <p:nvPr userDrawn="1"/>
        </p:nvSpPr>
        <p:spPr bwMode="auto">
          <a:xfrm>
            <a:off x="3046413" y="6400800"/>
            <a:ext cx="6097587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223200" tIns="150619" rIns="269322" bIns="150619" anchor="ctr"/>
          <a:lstStyle/>
          <a:p>
            <a:pPr algn="r" defTabSz="957232">
              <a:defRPr/>
            </a:pPr>
            <a:endParaRPr lang="en-US" sz="1600" b="0" kern="0" dirty="0">
              <a:solidFill>
                <a:schemeClr val="tx1"/>
              </a:solidFill>
              <a:latin typeface="Arial" pitchFamily="34" charset="0"/>
              <a:ea typeface="+mj-ea"/>
              <a:cs typeface="Arial" pitchFamily="34" charset="0"/>
            </a:endParaRPr>
          </a:p>
        </p:txBody>
      </p:sp>
      <p:pic>
        <p:nvPicPr>
          <p:cNvPr id="8" name="Picture 8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1800" y="6180138"/>
            <a:ext cx="2663825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306" name="Rectangle 2066"/>
          <p:cNvSpPr>
            <a:spLocks noGrp="1" noChangeArrowheads="1"/>
          </p:cNvSpPr>
          <p:nvPr>
            <p:ph type="ctrTitle"/>
          </p:nvPr>
        </p:nvSpPr>
        <p:spPr>
          <a:xfrm>
            <a:off x="3160713" y="2077534"/>
            <a:ext cx="5089525" cy="1089529"/>
          </a:xfrm>
        </p:spPr>
        <p:txBody>
          <a:bodyPr lIns="0" rIns="0">
            <a:sp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2307" name="Rectangle 206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160713" y="3295650"/>
            <a:ext cx="5089525" cy="442913"/>
          </a:xfrm>
        </p:spPr>
        <p:txBody>
          <a:bodyPr lIns="0" rIns="0">
            <a:spAutoFit/>
          </a:bodyPr>
          <a:lstStyle>
            <a:lvl1pPr marL="0" indent="0">
              <a:spcBef>
                <a:spcPts val="1200"/>
              </a:spcBef>
              <a:buFont typeface="Wingdings" pitchFamily="2" charset="2"/>
              <a:buNone/>
              <a:defRPr sz="2300"/>
            </a:lvl1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3046413" y="4646613"/>
            <a:ext cx="6097587" cy="252000"/>
          </a:xfrm>
        </p:spPr>
        <p:txBody>
          <a:bodyPr lIns="111600" tIns="0" bIns="0"/>
          <a:lstStyle>
            <a:lvl1pPr>
              <a:buNone/>
              <a:defRPr sz="1600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1E4B392-6F03-433C-8FBC-887854FCD3F2}" type="datetime1">
              <a:rPr lang="fr-FR"/>
              <a:pPr/>
              <a:t>18.07.17</a:t>
            </a:fld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/>
              <a:t>P.</a:t>
            </a:r>
            <a:fld id="{7DDCC250-8E83-4771-9301-C54B8E5DB170}" type="slidenum">
              <a:rPr lang="fr-FR"/>
              <a:pPr/>
              <a:t>‹#›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dirty="0"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FF950AB-1D7C-4E5D-AA57-2F01AC8DCE18}" type="datetime1">
              <a:rPr lang="fr-FR"/>
              <a:pPr/>
              <a:t>18.07.17</a:t>
            </a:fld>
            <a:endParaRPr lang="fr-FR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/>
              <a:t>P.</a:t>
            </a:r>
            <a:fld id="{A076B5BF-A8CC-4C5B-BF09-DD9D45023538}" type="slidenum">
              <a:rPr lang="fr-FR"/>
              <a:pPr/>
              <a:t>‹#›</a:t>
            </a:fld>
            <a:endParaRPr lang="fr-FR" dirty="0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dirty="0"/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B007C94-8668-4930-95A6-DBEC73B62D66}" type="datetime1">
              <a:rPr lang="fr-FR"/>
              <a:pPr/>
              <a:t>18.07.17</a:t>
            </a:fld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/>
              <a:t>P.</a:t>
            </a:r>
            <a:fld id="{FF1B8E72-3DC1-4D33-9225-D895EF365B07}" type="slidenum">
              <a:rPr lang="fr-FR"/>
              <a:pPr/>
              <a:t>‹#›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dirty="0"/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1504684-5EBB-4F65-97C9-F5B68062712E}" type="datetime1">
              <a:rPr lang="fr-FR"/>
              <a:pPr/>
              <a:t>18.07.17</a:t>
            </a:fld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/>
              <a:t>P.</a:t>
            </a:r>
            <a:fld id="{41A1357D-2138-44D8-9B3C-A1F75A69EF62}" type="slidenum">
              <a:rPr lang="fr-FR"/>
              <a:pPr/>
              <a:t>‹#›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dirty="0"/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F867B8E-958D-4DBB-9EDF-BC32A36601AE}" type="datetime1">
              <a:rPr lang="fr-FR"/>
              <a:pPr/>
              <a:t>18.07.17</a:t>
            </a:fld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/>
              <a:t>P.</a:t>
            </a:r>
            <a:fld id="{EBC248F5-441B-4AA8-9BB1-4EBFFCCA3894}" type="slidenum">
              <a:rPr lang="fr-FR"/>
              <a:pPr/>
              <a:t>‹#›</a:t>
            </a:fld>
            <a:endParaRPr lang="fr-FR" dirty="0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dirty="0"/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CB0EDB9-AFBA-4C1D-8B29-F4411B4A7678}" type="datetime1">
              <a:rPr lang="fr-FR"/>
              <a:pPr/>
              <a:t>18.07.17</a:t>
            </a:fld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/>
              <a:t>P.</a:t>
            </a:r>
            <a:fld id="{024D691C-CB68-4DB7-8931-4A46D3694900}" type="slidenum">
              <a:rPr lang="fr-FR"/>
              <a:pPr/>
              <a:t>‹#›</a:t>
            </a:fld>
            <a:endParaRPr lang="fr-FR" dirty="0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dirty="0"/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81F768C-6E33-495C-8391-4372A59D1CBC}" type="datetime1">
              <a:rPr lang="fr-FR"/>
              <a:pPr/>
              <a:t>18.07.17</a:t>
            </a:fld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/>
              <a:t>P.</a:t>
            </a:r>
            <a:fld id="{5FF91CC4-9493-4BF7-97A4-34D5613F8780}" type="slidenum">
              <a:rPr lang="fr-FR"/>
              <a:pPr/>
              <a:t>‹#›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dirty="0"/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580188" y="1125538"/>
            <a:ext cx="2006600" cy="4824412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557213" y="1125538"/>
            <a:ext cx="5870575" cy="4824412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BA836B7-9399-4F81-B4C0-560E231886FF}" type="datetime1">
              <a:rPr lang="fr-FR"/>
              <a:pPr/>
              <a:t>18.07.17</a:t>
            </a:fld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/>
              <a:t>P.</a:t>
            </a:r>
            <a:fld id="{FCBF5186-51CC-4F93-A688-41D7BD21E1BD}" type="slidenum">
              <a:rPr lang="fr-FR"/>
              <a:pPr/>
              <a:t>‹#›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dirty="0"/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C99B5B1-D038-412B-A9BB-6332A9A0ECA4}" type="datetime1">
              <a:rPr lang="fr-FR"/>
              <a:pPr/>
              <a:t>18.07.17</a:t>
            </a:fld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/>
              <a:t>P.</a:t>
            </a:r>
            <a:fld id="{C1CC135C-6922-4C47-8372-BB5769481E40}" type="slidenum">
              <a:rPr lang="fr-FR"/>
              <a:pPr/>
              <a:t>‹#›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dirty="0"/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1AE76FE-0B7C-46D1-99C1-7B34FE4B4254}" type="datetime1">
              <a:rPr lang="fr-FR"/>
              <a:pPr/>
              <a:t>18.07.17</a:t>
            </a:fld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/>
              <a:t>P.</a:t>
            </a:r>
            <a:fld id="{5A4BB2A2-F05A-4AC6-A276-CF4DD5DC694D}" type="slidenum">
              <a:rPr lang="fr-FR"/>
              <a:pPr/>
              <a:t>‹#›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dirty="0"/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0B8ABB4-EB3C-49FF-9727-118C5FB5A387}" type="datetime1">
              <a:rPr lang="fr-FR"/>
              <a:pPr/>
              <a:t>18.07.17</a:t>
            </a:fld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/>
              <a:t>P.</a:t>
            </a:r>
            <a:fld id="{572E1B29-F937-4A80-BB89-9E8FF243AABE}" type="slidenum">
              <a:rPr lang="fr-FR"/>
              <a:pPr/>
              <a:t>‹#›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557213" y="1052513"/>
            <a:ext cx="3938587" cy="48974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052513"/>
            <a:ext cx="3938588" cy="48974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481095-63D9-4B2F-8BC4-FED804862FC8}" type="datetime1">
              <a:rPr lang="fr-FR"/>
              <a:pPr/>
              <a:t>18.07.17</a:t>
            </a:fld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/>
              <a:t>P.</a:t>
            </a:r>
            <a:fld id="{8A114E1E-9946-4562-861D-63A31DDEEFCD}" type="slidenum">
              <a:rPr lang="fr-FR"/>
              <a:pPr/>
              <a:t>‹#›</a:t>
            </a:fld>
            <a:endParaRPr lang="fr-FR" dirty="0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dirty="0"/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557213" y="2544763"/>
            <a:ext cx="3938587" cy="3405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2544763"/>
            <a:ext cx="3938588" cy="3405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052B8BD-90C7-4408-A7D9-3F760F92CDCB}" type="datetime1">
              <a:rPr lang="fr-FR"/>
              <a:pPr/>
              <a:t>18.07.17</a:t>
            </a:fld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/>
              <a:t>P.</a:t>
            </a:r>
            <a:fld id="{7D190F94-F916-44CA-AF26-1C20671649B0}" type="slidenum">
              <a:rPr lang="fr-FR"/>
              <a:pPr/>
              <a:t>‹#›</a:t>
            </a:fld>
            <a:endParaRPr lang="fr-FR" dirty="0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dirty="0"/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910B85-5E15-40B3-8563-C2F235C1798E}" type="datetime1">
              <a:rPr lang="fr-FR"/>
              <a:pPr/>
              <a:t>18.07.17</a:t>
            </a:fld>
            <a:endParaRPr lang="fr-FR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/>
              <a:t>P.</a:t>
            </a:r>
            <a:fld id="{74D6A427-3586-4F5F-AF81-F3D9404B81A1}" type="slidenum">
              <a:rPr lang="fr-FR"/>
              <a:pPr/>
              <a:t>‹#›</a:t>
            </a:fld>
            <a:endParaRPr lang="fr-FR" dirty="0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dirty="0"/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8DADF60-19EC-4F3D-BEF8-EE06F20F0BFC}" type="datetime1">
              <a:rPr lang="fr-FR"/>
              <a:pPr/>
              <a:t>18.07.17</a:t>
            </a:fld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/>
              <a:t>P.</a:t>
            </a:r>
            <a:fld id="{EC39B078-A111-4B03-9CC8-DCEF90B20153}" type="slidenum">
              <a:rPr lang="fr-FR"/>
              <a:pPr/>
              <a:t>‹#›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dirty="0"/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2DEC0D5-2BCE-4B49-BBEA-7E263455AF54}" type="datetime1">
              <a:rPr lang="fr-FR"/>
              <a:pPr/>
              <a:t>18.07.17</a:t>
            </a:fld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/>
              <a:t>P.</a:t>
            </a:r>
            <a:fld id="{A82EC5AF-1F57-46DE-9A14-39B32B8664EC}" type="slidenum">
              <a:rPr lang="fr-FR"/>
              <a:pPr/>
              <a:t>‹#›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dirty="0"/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62C7A69-4541-4CE8-BDF9-A80283D70E02}" type="datetime1">
              <a:rPr lang="fr-FR"/>
              <a:pPr/>
              <a:t>18.07.17</a:t>
            </a:fld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/>
              <a:t>P.</a:t>
            </a:r>
            <a:fld id="{5353F8CB-D160-4F26-827D-45BE489E2420}" type="slidenum">
              <a:rPr lang="fr-FR"/>
              <a:pPr/>
              <a:t>‹#›</a:t>
            </a:fld>
            <a:endParaRPr lang="fr-FR" dirty="0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dirty="0"/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AF79AB7-BA7B-45FD-B6A7-4B3A17C740D5}" type="datetime1">
              <a:rPr lang="fr-FR"/>
              <a:pPr/>
              <a:t>18.07.17</a:t>
            </a:fld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/>
              <a:t>P.</a:t>
            </a:r>
            <a:fld id="{9BF2108E-7B88-41A5-AA1E-167084C492C7}" type="slidenum">
              <a:rPr lang="fr-FR"/>
              <a:pPr/>
              <a:t>‹#›</a:t>
            </a:fld>
            <a:endParaRPr lang="fr-FR" dirty="0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dirty="0"/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478F3A9-A6B0-40BF-B608-91709C8FB380}" type="datetime1">
              <a:rPr lang="fr-FR"/>
              <a:pPr/>
              <a:t>18.07.17</a:t>
            </a:fld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/>
              <a:t>P.</a:t>
            </a:r>
            <a:fld id="{2FF513EE-7211-4737-8488-CC1FCA00F9DF}" type="slidenum">
              <a:rPr lang="fr-FR"/>
              <a:pPr/>
              <a:t>‹#›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dirty="0"/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580188" y="1125538"/>
            <a:ext cx="2006600" cy="4824412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557213" y="1125538"/>
            <a:ext cx="5870575" cy="4824412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75AAF33-F00A-44E9-917D-B28077A21A27}" type="datetime1">
              <a:rPr lang="fr-FR"/>
              <a:pPr/>
              <a:t>18.07.17</a:t>
            </a:fld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/>
              <a:t>P.</a:t>
            </a:r>
            <a:fld id="{8083D379-668B-462D-BF4F-E84E25E8B4FA}" type="slidenum">
              <a:rPr lang="fr-FR"/>
              <a:pPr/>
              <a:t>‹#›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dirty="0"/>
          </a:p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D4B9AA9-3461-4A5E-87DD-ADB3E8DC8CE8}" type="datetime1">
              <a:rPr lang="fr-FR"/>
              <a:pPr/>
              <a:t>18.07.17</a:t>
            </a:fld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/>
              <a:t>P.</a:t>
            </a:r>
            <a:fld id="{1829D983-452A-4467-A42E-C763861F5E8B}" type="slidenum">
              <a:rPr lang="fr-FR"/>
              <a:pPr/>
              <a:t>‹#›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dirty="0"/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4479406-EF5B-4A2F-9AD4-52B31CD0C890}" type="datetime1">
              <a:rPr lang="fr-FR"/>
              <a:pPr/>
              <a:t>18.07.17</a:t>
            </a:fld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/>
              <a:t>P.</a:t>
            </a:r>
            <a:fld id="{153ACABC-5C99-4B3B-99FD-96563D323870}" type="slidenum">
              <a:rPr lang="fr-FR"/>
              <a:pPr/>
              <a:t>‹#›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F52FD13-8CFF-4CC3-916C-C777DEEF0DB8}" type="datetime1">
              <a:rPr lang="fr-FR"/>
              <a:pPr/>
              <a:t>18.07.17</a:t>
            </a:fld>
            <a:endParaRPr lang="fr-FR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/>
              <a:t>P.</a:t>
            </a:r>
            <a:fld id="{95492F23-07DA-48F4-8EF0-782577327742}" type="slidenum">
              <a:rPr lang="fr-FR"/>
              <a:pPr/>
              <a:t>‹#›</a:t>
            </a:fld>
            <a:endParaRPr lang="fr-FR" dirty="0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dirty="0"/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7AFE445-0A3B-492E-8529-32299A4AA63F}" type="datetime1">
              <a:rPr lang="fr-FR"/>
              <a:pPr/>
              <a:t>18.07.17</a:t>
            </a:fld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/>
              <a:t>P.</a:t>
            </a:r>
            <a:fld id="{8B237CC9-EB7A-442B-8511-EAEB830B273F}" type="slidenum">
              <a:rPr lang="fr-FR"/>
              <a:pPr/>
              <a:t>‹#›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dirty="0"/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5C0EFA0-23CB-4720-B490-B84DFD5D118B}" type="datetime1">
              <a:rPr lang="fr-FR"/>
              <a:pPr/>
              <a:t>18.07.17</a:t>
            </a:fld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/>
              <a:t>P.</a:t>
            </a:r>
            <a:fld id="{6E87DD3C-96A6-4369-8C0F-1C0A77130620}" type="slidenum">
              <a:rPr lang="fr-FR"/>
              <a:pPr/>
              <a:t>‹#›</a:t>
            </a:fld>
            <a:endParaRPr lang="fr-FR" dirty="0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dirty="0"/>
          </a:p>
        </p:txBody>
      </p:sp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E0D595-7065-4804-A199-769C4A78C836}" type="datetime1">
              <a:rPr lang="fr-FR"/>
              <a:pPr/>
              <a:t>18.07.17</a:t>
            </a:fld>
            <a:endParaRPr lang="fr-FR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/>
              <a:t>P.</a:t>
            </a:r>
            <a:fld id="{0C24B169-769D-4E3D-AC89-2FD8ABE00F21}" type="slidenum">
              <a:rPr lang="fr-FR"/>
              <a:pPr/>
              <a:t>‹#›</a:t>
            </a:fld>
            <a:endParaRPr lang="fr-FR" dirty="0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dirty="0"/>
          </a:p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3FFBE43-2A63-4C91-94D1-C58D516CEA1B}" type="datetime1">
              <a:rPr lang="fr-FR"/>
              <a:pPr/>
              <a:t>18.07.17</a:t>
            </a:fld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/>
              <a:t>P.</a:t>
            </a:r>
            <a:fld id="{269004FA-9BF4-4A51-9381-C0734A8BB830}" type="slidenum">
              <a:rPr lang="fr-FR"/>
              <a:pPr/>
              <a:t>‹#›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dirty="0"/>
          </a:p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2F91E3-1B51-439F-B63E-6E254275EBF0}" type="datetime1">
              <a:rPr lang="fr-FR"/>
              <a:pPr/>
              <a:t>18.07.17</a:t>
            </a:fld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/>
              <a:t>P.</a:t>
            </a:r>
            <a:fld id="{461BF096-BD33-4485-8110-50413339290A}" type="slidenum">
              <a:rPr lang="fr-FR"/>
              <a:pPr/>
              <a:t>‹#›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dirty="0"/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771C6F9-E6D1-4F82-A92F-06F35D3CDBDB}" type="datetime1">
              <a:rPr lang="fr-FR"/>
              <a:pPr/>
              <a:t>18.07.17</a:t>
            </a:fld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/>
              <a:t>P.</a:t>
            </a:r>
            <a:fld id="{22D8A8F1-FE2A-4DBB-BDD5-D404223E9B3A}" type="slidenum">
              <a:rPr lang="fr-FR"/>
              <a:pPr/>
              <a:t>‹#›</a:t>
            </a:fld>
            <a:endParaRPr lang="fr-FR" dirty="0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dirty="0"/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800CCAA-E126-4CE8-B16B-5AA4A9A62726}" type="datetime1">
              <a:rPr lang="fr-FR"/>
              <a:pPr/>
              <a:t>18.07.17</a:t>
            </a:fld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/>
              <a:t>P.</a:t>
            </a:r>
            <a:fld id="{955683A2-061F-4863-92ED-9276EEAC5141}" type="slidenum">
              <a:rPr lang="fr-FR"/>
              <a:pPr/>
              <a:t>‹#›</a:t>
            </a:fld>
            <a:endParaRPr lang="fr-FR" dirty="0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dirty="0"/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1500175-021C-474C-83F8-475D19CE427C}" type="datetime1">
              <a:rPr lang="fr-FR"/>
              <a:pPr/>
              <a:t>18.07.17</a:t>
            </a:fld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/>
              <a:t>P.</a:t>
            </a:r>
            <a:fld id="{534D9415-890E-4CB4-A03C-6DBDAA42589D}" type="slidenum">
              <a:rPr lang="fr-FR"/>
              <a:pPr/>
              <a:t>‹#›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dirty="0"/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1301750"/>
            <a:ext cx="2057400" cy="4824413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301750"/>
            <a:ext cx="6019800" cy="482441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96665D9-2F32-4675-A8B3-0DC6E063B4A9}" type="datetime1">
              <a:rPr lang="fr-FR"/>
              <a:pPr/>
              <a:t>18.07.17</a:t>
            </a:fld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/>
              <a:t>P.</a:t>
            </a:r>
            <a:fld id="{FB08DA61-0266-4C6B-B0C2-439E28FD809A}" type="slidenum">
              <a:rPr lang="fr-FR"/>
              <a:pPr/>
              <a:t>‹#›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F3C21A9-8042-4706-86AB-F524EB559D3F}" type="datetime1">
              <a:rPr lang="fr-FR"/>
              <a:pPr/>
              <a:t>18.07.17</a:t>
            </a:fld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/>
              <a:t>P.</a:t>
            </a:r>
            <a:fld id="{ACC77F12-7CA0-4101-B6DB-4745BFED3819}" type="slidenum">
              <a:rPr lang="fr-FR"/>
              <a:pPr/>
              <a:t>‹#›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2A161FB-2540-4668-881E-C94A30F0D6C7}" type="datetime1">
              <a:rPr lang="fr-FR"/>
              <a:pPr/>
              <a:t>18.07.17</a:t>
            </a:fld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/>
              <a:t>P.</a:t>
            </a:r>
            <a:fld id="{8A644E0A-3E31-4CF6-9E09-5233C57EB888}" type="slidenum">
              <a:rPr lang="fr-FR"/>
              <a:pPr/>
              <a:t>‹#›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D33EB7B-8D73-4440-96D5-BAC1D6A28FF2}" type="datetime1">
              <a:rPr lang="fr-FR"/>
              <a:pPr/>
              <a:t>18.07.17</a:t>
            </a:fld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/>
              <a:t>P.</a:t>
            </a:r>
            <a:fld id="{73244A9C-C63F-4622-AC17-D92CEBA8EBDB}" type="slidenum">
              <a:rPr lang="fr-FR"/>
              <a:pPr/>
              <a:t>‹#›</a:t>
            </a:fld>
            <a:endParaRPr lang="fr-FR" dirty="0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A3FC046-8E04-419F-AE94-B424CB812282}" type="datetime1">
              <a:rPr lang="fr-FR"/>
              <a:pPr/>
              <a:t>18.07.17</a:t>
            </a:fld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/>
              <a:t>P.</a:t>
            </a:r>
            <a:fld id="{09735A90-E528-4A42-9ACB-DDF817EA77BD}" type="slidenum">
              <a:rPr lang="fr-FR"/>
              <a:pPr/>
              <a:t>‹#›</a:t>
            </a:fld>
            <a:endParaRPr lang="fr-FR" dirty="0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0707C26-BF67-4CE0-9428-5708D599A007}" type="datetime1">
              <a:rPr lang="fr-FR"/>
              <a:pPr/>
              <a:t>18.07.17</a:t>
            </a:fld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/>
              <a:t>P.</a:t>
            </a:r>
            <a:fld id="{7AC0D86F-2CF4-4B81-8EA8-C25767990571}" type="slidenum">
              <a:rPr lang="fr-FR"/>
              <a:pPr/>
              <a:t>‹#›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580188" y="260350"/>
            <a:ext cx="2006600" cy="56896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557213" y="260350"/>
            <a:ext cx="5870575" cy="56896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4846BAF-2ED2-4957-BE15-E7CDC8D7BFF5}" type="datetime1">
              <a:rPr lang="fr-FR"/>
              <a:pPr/>
              <a:t>18.07.17</a:t>
            </a:fld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/>
              <a:t>P.</a:t>
            </a:r>
            <a:fld id="{6E9E417A-615E-4DC3-9265-31C6D51D5075}" type="slidenum">
              <a:rPr lang="fr-FR"/>
              <a:pPr/>
              <a:t>‹#›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48BEF25-E27F-4B73-B9F7-2E877612686F}" type="datetime1">
              <a:rPr lang="fr-FR"/>
              <a:pPr/>
              <a:t>18.07.17</a:t>
            </a:fld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/>
              <a:t>P.</a:t>
            </a:r>
            <a:fld id="{D5E1BD98-D820-48B6-BBBA-762653049D94}" type="slidenum">
              <a:rPr lang="fr-FR"/>
              <a:pPr/>
              <a:t>‹#›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50825" y="1539089"/>
            <a:ext cx="8639175" cy="45448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Rectangle 56"/>
          <p:cNvSpPr>
            <a:spLocks noGrp="1" noChangeArrowheads="1"/>
          </p:cNvSpPr>
          <p:nvPr>
            <p:ph type="sldNum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5FCFF7-E12D-4134-BBA3-9E2BF43163CF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B3C37A1-3B96-4041-9276-58A3DF21231F}" type="datetime1">
              <a:rPr lang="fr-FR"/>
              <a:pPr/>
              <a:t>18.07.17</a:t>
            </a:fld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/>
              <a:t>P.</a:t>
            </a:r>
            <a:fld id="{0D10E597-7E18-49DA-8EE7-909AC49C6A71}" type="slidenum">
              <a:rPr lang="fr-FR"/>
              <a:pPr/>
              <a:t>‹#›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3E1BBA8-4EAC-4C4A-9521-23F3812D853F}" type="datetime1">
              <a:rPr lang="fr-FR"/>
              <a:pPr/>
              <a:t>18.07.17</a:t>
            </a:fld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/>
              <a:t>P.</a:t>
            </a:r>
            <a:fld id="{FA666711-60F2-4376-970E-73F25C0F73D1}" type="slidenum">
              <a:rPr lang="fr-FR"/>
              <a:pPr/>
              <a:t>‹#›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557213" y="1916113"/>
            <a:ext cx="3938587" cy="40338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916113"/>
            <a:ext cx="3938588" cy="40338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D302CCD-446E-4BF4-9762-DD2954779933}" type="datetime1">
              <a:rPr lang="fr-FR"/>
              <a:pPr/>
              <a:t>18.07.17</a:t>
            </a:fld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/>
              <a:t>P.</a:t>
            </a:r>
            <a:fld id="{9E84F82F-7F7E-403F-AE05-4F7CF4092BC1}" type="slidenum">
              <a:rPr lang="fr-FR"/>
              <a:pPr/>
              <a:t>‹#›</a:t>
            </a:fld>
            <a:endParaRPr lang="fr-FR" dirty="0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64B1789-C21F-4911-99B6-B355CB291353}" type="datetime1">
              <a:rPr lang="fr-FR"/>
              <a:pPr/>
              <a:t>18.07.17</a:t>
            </a:fld>
            <a:endParaRPr lang="fr-FR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/>
              <a:t>P.</a:t>
            </a:r>
            <a:fld id="{3EAC72B9-BD6B-4F88-8D19-BC3B0670C2AC}" type="slidenum">
              <a:rPr lang="fr-FR"/>
              <a:pPr/>
              <a:t>‹#›</a:t>
            </a:fld>
            <a:endParaRPr lang="fr-FR" dirty="0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4AB3815-E914-463E-B262-D63A873DEC55}" type="datetime1">
              <a:rPr lang="fr-FR"/>
              <a:pPr/>
              <a:t>18.07.17</a:t>
            </a:fld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/>
              <a:t>P.</a:t>
            </a:r>
            <a:fld id="{359B4E53-972B-4385-BA99-E843E9680461}" type="slidenum">
              <a:rPr lang="fr-FR"/>
              <a:pPr/>
              <a:t>‹#›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151093A-7649-426C-BD26-0EC05905321E}" type="datetime1">
              <a:rPr lang="fr-FR"/>
              <a:pPr/>
              <a:t>18.07.17</a:t>
            </a:fld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/>
              <a:t>P.</a:t>
            </a:r>
            <a:fld id="{DC79CE61-8CC2-41A4-BD7B-2F7E959F15B6}" type="slidenum">
              <a:rPr lang="fr-FR"/>
              <a:pPr/>
              <a:t>‹#›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979E6AA-E21D-47E4-901E-C4872E870ED2}" type="datetime1">
              <a:rPr lang="fr-FR"/>
              <a:pPr/>
              <a:t>18.07.17</a:t>
            </a:fld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/>
              <a:t>P.</a:t>
            </a:r>
            <a:fld id="{46352E56-38DE-49A1-97D4-3E269188E4A2}" type="slidenum">
              <a:rPr lang="fr-FR"/>
              <a:pPr/>
              <a:t>‹#›</a:t>
            </a:fld>
            <a:endParaRPr lang="fr-FR" dirty="0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295C315-DBBC-4A06-9FC9-4A8D93915885}" type="datetime1">
              <a:rPr lang="fr-FR"/>
              <a:pPr/>
              <a:t>18.07.17</a:t>
            </a:fld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/>
              <a:t>P.</a:t>
            </a:r>
            <a:fld id="{A7CF5A57-7BCB-4E49-8523-1035D7263258}" type="slidenum">
              <a:rPr lang="fr-FR"/>
              <a:pPr/>
              <a:t>‹#›</a:t>
            </a:fld>
            <a:endParaRPr lang="fr-FR" dirty="0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43C36E4-218E-4A3E-8737-5BA8709EB7A2}" type="datetime1">
              <a:rPr lang="fr-FR"/>
              <a:pPr/>
              <a:t>18.07.17</a:t>
            </a:fld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/>
              <a:t>P.</a:t>
            </a:r>
            <a:fld id="{51624422-6F75-43CD-BDBD-3859EE79D10E}" type="slidenum">
              <a:rPr lang="fr-FR"/>
              <a:pPr/>
              <a:t>‹#›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580188" y="1125538"/>
            <a:ext cx="2006600" cy="4824412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557213" y="1125538"/>
            <a:ext cx="5870575" cy="4824412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9C9EB22-AED3-4420-8FBE-CD7053237BE2}" type="datetime1">
              <a:rPr lang="fr-FR"/>
              <a:pPr/>
              <a:t>18.07.17</a:t>
            </a:fld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/>
              <a:t>P.</a:t>
            </a:r>
            <a:fld id="{CBA8F10A-6D3A-4542-8D91-EFF206BF334E}" type="slidenum">
              <a:rPr lang="fr-FR"/>
              <a:pPr/>
              <a:t>‹#›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ext Column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50825" y="1536700"/>
            <a:ext cx="4143600" cy="456247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745038" y="1536700"/>
            <a:ext cx="4144962" cy="456247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Rectangle 56"/>
          <p:cNvSpPr>
            <a:spLocks noGrp="1" noChangeArrowheads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76A989-7EC0-446F-BE63-34FB8BEF70E3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A7E3964-DC85-4E8D-A29E-2EE9657F3006}" type="datetime1">
              <a:rPr lang="fr-FR"/>
              <a:pPr/>
              <a:t>18.07.17</a:t>
            </a:fld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/>
              <a:t>P.</a:t>
            </a:r>
            <a:fld id="{34EE32E7-3112-4F48-9867-743A7B8D1B33}" type="slidenum">
              <a:rPr lang="fr-FR"/>
              <a:pPr/>
              <a:t>‹#›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CBB146D-2759-4D38-B428-DF6A8E5DA5CF}" type="datetime1">
              <a:rPr lang="fr-FR"/>
              <a:pPr/>
              <a:t>18.07.17</a:t>
            </a:fld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/>
              <a:t>P.</a:t>
            </a:r>
            <a:fld id="{DB201E29-644C-435C-BA92-AD622032D6C5}" type="slidenum">
              <a:rPr lang="fr-FR"/>
              <a:pPr/>
              <a:t>‹#›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B4BCB2B-2A95-48D0-89AF-6C86E346F431}" type="datetime1">
              <a:rPr lang="fr-FR"/>
              <a:pPr/>
              <a:t>18.07.17</a:t>
            </a:fld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/>
              <a:t>P.</a:t>
            </a:r>
            <a:fld id="{78424083-4CE0-497C-BB5F-6EC5FD0ACE49}" type="slidenum">
              <a:rPr lang="fr-FR"/>
              <a:pPr/>
              <a:t>‹#›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557213" y="2544763"/>
            <a:ext cx="3938587" cy="3405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2544763"/>
            <a:ext cx="3938588" cy="3405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2191158-EC21-406E-B0CC-33C1613A8CA1}" type="datetime1">
              <a:rPr lang="fr-FR"/>
              <a:pPr/>
              <a:t>18.07.17</a:t>
            </a:fld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/>
              <a:t>P.</a:t>
            </a:r>
            <a:fld id="{5CF17DB6-3653-47A3-ABF0-9278B9B4DDA4}" type="slidenum">
              <a:rPr lang="fr-FR"/>
              <a:pPr/>
              <a:t>‹#›</a:t>
            </a:fld>
            <a:endParaRPr lang="fr-FR" dirty="0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236A418-314D-46C5-83C7-60DA775E997F}" type="datetime1">
              <a:rPr lang="fr-FR"/>
              <a:pPr/>
              <a:t>18.07.17</a:t>
            </a:fld>
            <a:endParaRPr lang="fr-FR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/>
              <a:t>P.</a:t>
            </a:r>
            <a:fld id="{4AC76DB3-01B8-4475-9263-8EBB0D1B0F67}" type="slidenum">
              <a:rPr lang="fr-FR"/>
              <a:pPr/>
              <a:t>‹#›</a:t>
            </a:fld>
            <a:endParaRPr lang="fr-FR" dirty="0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9CED28F-30B0-4F87-96E8-6636B1B32AF4}" type="datetime1">
              <a:rPr lang="fr-FR"/>
              <a:pPr/>
              <a:t>18.07.17</a:t>
            </a:fld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/>
              <a:t>P.</a:t>
            </a:r>
            <a:fld id="{14E4247E-B847-4958-84BC-D2959892EDF9}" type="slidenum">
              <a:rPr lang="fr-FR"/>
              <a:pPr/>
              <a:t>‹#›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dirty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858C8CA-F86A-4E84-ADFE-21D7FD467B37}" type="datetime1">
              <a:rPr lang="fr-FR"/>
              <a:pPr/>
              <a:t>18.07.17</a:t>
            </a:fld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/>
              <a:t>P.</a:t>
            </a:r>
            <a:fld id="{3FF62B29-B532-47AD-B8B9-4474B1CA1740}" type="slidenum">
              <a:rPr lang="fr-FR"/>
              <a:pPr/>
              <a:t>‹#›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dirty="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3DF4E19-4247-42B7-8896-09A9B205C167}" type="datetime1">
              <a:rPr lang="fr-FR"/>
              <a:pPr/>
              <a:t>18.07.17</a:t>
            </a:fld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/>
              <a:t>P.</a:t>
            </a:r>
            <a:fld id="{9ADB5982-AB7F-40A9-AB43-90DECF33B045}" type="slidenum">
              <a:rPr lang="fr-FR"/>
              <a:pPr/>
              <a:t>‹#›</a:t>
            </a:fld>
            <a:endParaRPr lang="fr-FR" dirty="0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dirty="0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500ABF-F700-4FAD-941A-26384D7232E5}" type="datetime1">
              <a:rPr lang="fr-FR"/>
              <a:pPr/>
              <a:t>18.07.17</a:t>
            </a:fld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/>
              <a:t>P.</a:t>
            </a:r>
            <a:fld id="{AC30ACE7-D460-4622-8DAF-9E0766E210D2}" type="slidenum">
              <a:rPr lang="fr-FR"/>
              <a:pPr/>
              <a:t>‹#›</a:t>
            </a:fld>
            <a:endParaRPr lang="fr-FR" dirty="0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dirty="0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969B76C-886B-447A-9A57-8A66DCB8842A}" type="datetime1">
              <a:rPr lang="fr-FR"/>
              <a:pPr/>
              <a:t>18.07.17</a:t>
            </a:fld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/>
              <a:t>P.</a:t>
            </a:r>
            <a:fld id="{55A2959B-9A79-45AB-A481-B6884CA61E73}" type="slidenum">
              <a:rPr lang="fr-FR"/>
              <a:pPr/>
              <a:t>‹#›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5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4AD86B-6CE4-440E-9868-9BA6C7F26A18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580188" y="1125538"/>
            <a:ext cx="2006600" cy="4824412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557213" y="1125538"/>
            <a:ext cx="5870575" cy="4824412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497F2E2-11F8-45CE-9E1D-B97A2AA164BE}" type="datetime1">
              <a:rPr lang="fr-FR"/>
              <a:pPr/>
              <a:t>18.07.17</a:t>
            </a:fld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/>
              <a:t>P.</a:t>
            </a:r>
            <a:fld id="{D83A70C4-D0D5-4375-B9DE-C6382EF2B649}" type="slidenum">
              <a:rPr lang="fr-FR"/>
              <a:pPr/>
              <a:t>‹#›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dirty="0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592BDA3-3B29-4BE6-9A50-C12343AF9897}" type="datetime1">
              <a:rPr lang="fr-FR"/>
              <a:pPr/>
              <a:t>18.07.17</a:t>
            </a:fld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/>
              <a:t>P.</a:t>
            </a:r>
            <a:fld id="{6588402B-624C-4116-9841-1DBE9B47DD02}" type="slidenum">
              <a:rPr lang="fr-FR"/>
              <a:pPr/>
              <a:t>‹#›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dirty="0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8222CD5-0FB9-4E4B-8C15-9C2DAF36318E}" type="datetime1">
              <a:rPr lang="fr-FR"/>
              <a:pPr/>
              <a:t>18.07.17</a:t>
            </a:fld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/>
              <a:t>P.</a:t>
            </a:r>
            <a:fld id="{205CA157-95E1-4209-8170-29DBDAF39E09}" type="slidenum">
              <a:rPr lang="fr-FR"/>
              <a:pPr/>
              <a:t>‹#›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dirty="0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6F4B53C-17B9-46E8-A8DA-2F32830E060B}" type="datetime1">
              <a:rPr lang="fr-FR"/>
              <a:pPr/>
              <a:t>18.07.17</a:t>
            </a:fld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/>
              <a:t>P.</a:t>
            </a:r>
            <a:fld id="{D488A904-A9E9-4FF6-8594-A5D3FB687F71}" type="slidenum">
              <a:rPr lang="fr-FR"/>
              <a:pPr/>
              <a:t>‹#›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dirty="0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557213" y="2293938"/>
            <a:ext cx="3938587" cy="2270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2293938"/>
            <a:ext cx="3938588" cy="2270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BCEC772-19C4-4B64-A7E9-11A6AF369061}" type="datetime1">
              <a:rPr lang="fr-FR"/>
              <a:pPr/>
              <a:t>18.07.17</a:t>
            </a:fld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/>
              <a:t>P.</a:t>
            </a:r>
            <a:fld id="{319108DF-D290-465F-BA55-1B8E1170C2C6}" type="slidenum">
              <a:rPr lang="fr-FR"/>
              <a:pPr/>
              <a:t>‹#›</a:t>
            </a:fld>
            <a:endParaRPr lang="fr-FR" dirty="0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dirty="0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A36815C-F983-4C04-A2FE-3404AE706DD5}" type="datetime1">
              <a:rPr lang="fr-FR"/>
              <a:pPr/>
              <a:t>18.07.17</a:t>
            </a:fld>
            <a:endParaRPr lang="fr-FR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/>
              <a:t>P.</a:t>
            </a:r>
            <a:fld id="{CA40C9B0-E2F3-447A-8035-C83B129EA170}" type="slidenum">
              <a:rPr lang="fr-FR"/>
              <a:pPr/>
              <a:t>‹#›</a:t>
            </a:fld>
            <a:endParaRPr lang="fr-FR" dirty="0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dirty="0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44DF028-4DB4-49B8-8072-2A57EEAEC96D}" type="datetime1">
              <a:rPr lang="fr-FR"/>
              <a:pPr/>
              <a:t>18.07.17</a:t>
            </a:fld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/>
              <a:t>P.</a:t>
            </a:r>
            <a:fld id="{0116C620-6077-4033-B3C1-7A2BF19CB36C}" type="slidenum">
              <a:rPr lang="fr-FR"/>
              <a:pPr/>
              <a:t>‹#›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dirty="0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8FA9523-4AC5-4AE9-9B29-A2D39AA78410}" type="datetime1">
              <a:rPr lang="fr-FR"/>
              <a:pPr/>
              <a:t>18.07.17</a:t>
            </a:fld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/>
              <a:t>P.</a:t>
            </a:r>
            <a:fld id="{EB3B6726-8C50-4172-9474-ED5147DA64E1}" type="slidenum">
              <a:rPr lang="fr-FR"/>
              <a:pPr/>
              <a:t>‹#›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dirty="0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D8A6F2D-4480-4FB4-B73D-D0FE88CCEB94}" type="datetime1">
              <a:rPr lang="fr-FR"/>
              <a:pPr/>
              <a:t>18.07.17</a:t>
            </a:fld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/>
              <a:t>P.</a:t>
            </a:r>
            <a:fld id="{15999AEB-67A3-4ECB-901B-5843B4DA0612}" type="slidenum">
              <a:rPr lang="fr-FR"/>
              <a:pPr/>
              <a:t>‹#›</a:t>
            </a:fld>
            <a:endParaRPr lang="fr-FR" dirty="0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dirty="0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2937199-BD9C-4A5C-A8A1-39002E3747E2}" type="datetime1">
              <a:rPr lang="fr-FR"/>
              <a:pPr/>
              <a:t>18.07.17</a:t>
            </a:fld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/>
              <a:t>P.</a:t>
            </a:r>
            <a:fld id="{C04C536C-1C03-4622-A2C8-988E30803E31}" type="slidenum">
              <a:rPr lang="fr-FR"/>
              <a:pPr/>
              <a:t>‹#›</a:t>
            </a:fld>
            <a:endParaRPr lang="fr-FR" dirty="0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Cliquez pour modifier le style des sous-titres du masque</a:t>
            </a:r>
            <a:endParaRPr lang="fr-FR"/>
          </a:p>
        </p:txBody>
      </p:sp>
      <p:sp>
        <p:nvSpPr>
          <p:cNvPr id="4" name="Rectangle 5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7F6D34-DF15-407B-8A2A-DCF5064DDC9A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9B9B0E4-1CEF-4D28-BBFD-6E0DA380CB1D}" type="datetime1">
              <a:rPr lang="fr-FR"/>
              <a:pPr/>
              <a:t>18.07.17</a:t>
            </a:fld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/>
              <a:t>P.</a:t>
            </a:r>
            <a:fld id="{5E4986EC-BB55-419B-8C5F-646C4A4688C2}" type="slidenum">
              <a:rPr lang="fr-FR"/>
              <a:pPr/>
              <a:t>‹#›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dirty="0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580188" y="1301750"/>
            <a:ext cx="2006600" cy="3262313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557213" y="1301750"/>
            <a:ext cx="5870575" cy="3262313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E2C8626-569A-4EB9-9A15-A4468E74E7E8}" type="datetime1">
              <a:rPr lang="fr-FR"/>
              <a:pPr/>
              <a:t>18.07.17</a:t>
            </a:fld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/>
              <a:t>P.</a:t>
            </a:r>
            <a:fld id="{E811A72B-044B-4449-8A60-37FFD5909590}" type="slidenum">
              <a:rPr lang="fr-FR"/>
              <a:pPr/>
              <a:t>‹#›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dirty="0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57213" y="2085975"/>
            <a:ext cx="8029575" cy="2681288"/>
          </a:xfrm>
        </p:spPr>
        <p:txBody>
          <a:bodyPr/>
          <a:lstStyle>
            <a:lvl1pPr algn="ctr">
              <a:defRPr sz="3400" b="0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2928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57213" y="1295400"/>
            <a:ext cx="8029575" cy="719138"/>
          </a:xfrm>
        </p:spPr>
        <p:txBody>
          <a:bodyPr/>
          <a:lstStyle>
            <a:lvl1pPr marL="0" indent="0" algn="ctr">
              <a:spcBef>
                <a:spcPct val="0"/>
              </a:spcBef>
              <a:buFont typeface="Wingdings" pitchFamily="2" charset="2"/>
              <a:buNone/>
              <a:defRPr sz="1200"/>
            </a:lvl1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292868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557213" y="4849813"/>
            <a:ext cx="8029575" cy="479425"/>
          </a:xfrm>
        </p:spPr>
        <p:txBody>
          <a:bodyPr rIns="0" anchor="b"/>
          <a:lstStyle>
            <a:lvl1pPr algn="ctr">
              <a:defRPr sz="1100"/>
            </a:lvl1pPr>
          </a:lstStyle>
          <a:p>
            <a:fld id="{2BAFBE14-99AC-424A-8BBA-2DDF880C04B0}" type="datetime1">
              <a:rPr lang="fr-FR"/>
              <a:pPr/>
              <a:t>18.07.17</a:t>
            </a:fld>
            <a:endParaRPr lang="fr-FR" dirty="0"/>
          </a:p>
        </p:txBody>
      </p:sp>
      <p:pic>
        <p:nvPicPr>
          <p:cNvPr id="292869" name="Picture 5" descr="SOCEE10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gray">
          <a:xfrm>
            <a:off x="3359150" y="6116638"/>
            <a:ext cx="2425700" cy="647700"/>
          </a:xfrm>
          <a:prstGeom prst="rect">
            <a:avLst/>
          </a:prstGeom>
          <a:noFill/>
        </p:spPr>
      </p:pic>
      <p:sp>
        <p:nvSpPr>
          <p:cNvPr id="292870" name="Line 6"/>
          <p:cNvSpPr>
            <a:spLocks noChangeShapeType="1"/>
          </p:cNvSpPr>
          <p:nvPr/>
        </p:nvSpPr>
        <p:spPr bwMode="gray">
          <a:xfrm flipV="1">
            <a:off x="4572000" y="209550"/>
            <a:ext cx="0" cy="266700"/>
          </a:xfrm>
          <a:prstGeom prst="line">
            <a:avLst/>
          </a:prstGeom>
          <a:noFill/>
          <a:ln w="12700">
            <a:solidFill>
              <a:srgbClr val="E60028"/>
            </a:solidFill>
            <a:round/>
            <a:headEnd/>
            <a:tailEnd/>
          </a:ln>
          <a:effectLst/>
        </p:spPr>
        <p:txBody>
          <a:bodyPr/>
          <a:lstStyle/>
          <a:p>
            <a:endParaRPr lang="fr-FR" dirty="0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EC29CB6-D047-46C7-8835-882B929FF40B}" type="datetime1">
              <a:rPr lang="fr-FR"/>
              <a:pPr/>
              <a:t>18.07.17</a:t>
            </a:fld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/>
              <a:t>P.</a:t>
            </a:r>
            <a:fld id="{7E944765-CF16-4A42-AA95-F73216281257}" type="slidenum">
              <a:rPr lang="fr-FR"/>
              <a:pPr/>
              <a:t>‹#›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dirty="0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71237AD-2749-4400-929E-32EE8C7578E6}" type="datetime1">
              <a:rPr lang="fr-FR"/>
              <a:pPr/>
              <a:t>18.07.17</a:t>
            </a:fld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/>
              <a:t>P.</a:t>
            </a:r>
            <a:fld id="{F9B03CBE-DB89-430D-9B68-1250F76A18E6}" type="slidenum">
              <a:rPr lang="fr-FR"/>
              <a:pPr/>
              <a:t>‹#›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dirty="0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557213" y="1052513"/>
            <a:ext cx="3938587" cy="48974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052513"/>
            <a:ext cx="3938588" cy="48974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B16EB7E-AB1D-478A-A60D-D1BB41CA2949}" type="datetime1">
              <a:rPr lang="fr-FR"/>
              <a:pPr/>
              <a:t>18.07.17</a:t>
            </a:fld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/>
              <a:t>P.</a:t>
            </a:r>
            <a:fld id="{96D3A4DB-5508-45CD-8DAF-F3BFC8B02D14}" type="slidenum">
              <a:rPr lang="fr-FR"/>
              <a:pPr/>
              <a:t>‹#›</a:t>
            </a:fld>
            <a:endParaRPr lang="fr-FR" dirty="0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dirty="0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D6F87E3-743F-4679-9EB5-72F6F642D17B}" type="datetime1">
              <a:rPr lang="fr-FR"/>
              <a:pPr/>
              <a:t>18.07.17</a:t>
            </a:fld>
            <a:endParaRPr lang="fr-FR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/>
              <a:t>P.</a:t>
            </a:r>
            <a:fld id="{1684E9EA-02E0-4166-8FA6-A136AAAAE67D}" type="slidenum">
              <a:rPr lang="fr-FR"/>
              <a:pPr/>
              <a:t>‹#›</a:t>
            </a:fld>
            <a:endParaRPr lang="fr-FR" dirty="0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dirty="0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0BF604B-E4CC-421D-9B49-3448EFD4247F}" type="datetime1">
              <a:rPr lang="fr-FR"/>
              <a:pPr/>
              <a:t>18.07.17</a:t>
            </a:fld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/>
              <a:t>P.</a:t>
            </a:r>
            <a:fld id="{A4C758D7-520D-46DD-B8CF-FC7A804686C8}" type="slidenum">
              <a:rPr lang="fr-FR"/>
              <a:pPr/>
              <a:t>‹#›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dirty="0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7B46FA8-9841-4680-AA50-E754B914628F}" type="datetime1">
              <a:rPr lang="fr-FR"/>
              <a:pPr/>
              <a:t>18.07.17</a:t>
            </a:fld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/>
              <a:t>P.</a:t>
            </a:r>
            <a:fld id="{813F1EF1-E0DD-456A-A3DF-E30B88661C6B}" type="slidenum">
              <a:rPr lang="fr-FR"/>
              <a:pPr/>
              <a:t>‹#›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dirty="0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B362EE0-2937-4616-A3B0-D474D7CB0F20}" type="datetime1">
              <a:rPr lang="fr-FR"/>
              <a:pPr/>
              <a:t>18.07.17</a:t>
            </a:fld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/>
              <a:t>P.</a:t>
            </a:r>
            <a:fld id="{246DE6A1-75D7-4F79-AFAB-062FA5C222C1}" type="slidenum">
              <a:rPr lang="fr-FR"/>
              <a:pPr/>
              <a:t>‹#›</a:t>
            </a:fld>
            <a:endParaRPr lang="fr-FR" dirty="0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0825" y="665163"/>
            <a:ext cx="8639175" cy="785812"/>
          </a:xfrm>
        </p:spPr>
        <p:txBody>
          <a:bodyPr/>
          <a:lstStyle/>
          <a:p>
            <a:r>
              <a:rPr lang="en-US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0825" y="1546225"/>
            <a:ext cx="8639175" cy="4552950"/>
          </a:xfrm>
        </p:spPr>
        <p:txBody>
          <a:bodyPr/>
          <a:lstStyle/>
          <a:p>
            <a:pPr lvl="0"/>
            <a:r>
              <a:rPr lang="en-US"/>
              <a:t>Cliquez pour modifier les styles du texte du masque</a:t>
            </a:r>
          </a:p>
          <a:p>
            <a:pPr lvl="1"/>
            <a:r>
              <a:rPr lang="en-US"/>
              <a:t>Deuxième niveau</a:t>
            </a:r>
          </a:p>
          <a:p>
            <a:pPr lvl="2"/>
            <a:r>
              <a:rPr lang="en-US"/>
              <a:t>Troisième niveau</a:t>
            </a:r>
          </a:p>
          <a:p>
            <a:pPr lvl="3"/>
            <a:r>
              <a:rPr lang="en-US"/>
              <a:t>Quatrième niveau</a:t>
            </a:r>
          </a:p>
          <a:p>
            <a:pPr lvl="4"/>
            <a:r>
              <a:rPr lang="en-US"/>
              <a:t>Cinquième niveau</a:t>
            </a:r>
            <a:endParaRPr lang="fr-FR"/>
          </a:p>
        </p:txBody>
      </p:sp>
      <p:sp>
        <p:nvSpPr>
          <p:cNvPr id="4" name="Rectangle 5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B361DD-0AB7-4B14-AC9D-4E7CB5AA1B9A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51E031D-09D4-477B-96A4-2A14E3A493F6}" type="datetime1">
              <a:rPr lang="fr-FR"/>
              <a:pPr/>
              <a:t>18.07.17</a:t>
            </a:fld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/>
              <a:t>P.</a:t>
            </a:r>
            <a:fld id="{9A194A0C-EB8E-4CDC-89C5-888E71A355C2}" type="slidenum">
              <a:rPr lang="fr-FR"/>
              <a:pPr/>
              <a:t>‹#›</a:t>
            </a:fld>
            <a:endParaRPr lang="fr-FR" dirty="0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dirty="0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85F721E-8F68-48D6-B92E-4F50201CFD1E}" type="datetime1">
              <a:rPr lang="fr-FR"/>
              <a:pPr/>
              <a:t>18.07.17</a:t>
            </a:fld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/>
              <a:t>P.</a:t>
            </a:r>
            <a:fld id="{0866C2BA-A515-4F2B-B42A-CB7618F9E8EB}" type="slidenum">
              <a:rPr lang="fr-FR"/>
              <a:pPr/>
              <a:t>‹#›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dirty="0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580188" y="260350"/>
            <a:ext cx="2006600" cy="56896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557213" y="260350"/>
            <a:ext cx="5870575" cy="56896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C21F884-0B60-47C2-B4F0-95476361D728}" type="datetime1">
              <a:rPr lang="fr-FR"/>
              <a:pPr/>
              <a:t>18.07.17</a:t>
            </a:fld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/>
              <a:t>P.</a:t>
            </a:r>
            <a:fld id="{8EC894AE-188F-4759-9E14-ED94DAFF8212}" type="slidenum">
              <a:rPr lang="fr-FR"/>
              <a:pPr/>
              <a:t>‹#›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dirty="0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/>
              <a:t>P.</a:t>
            </a:r>
            <a:fld id="{6169D05B-AB84-4107-A99D-4BADA96A6593}" type="slidenum">
              <a:rPr lang="fr-FR"/>
              <a:pPr/>
              <a:t>‹#›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/>
              <a:t>P.</a:t>
            </a:r>
            <a:fld id="{C7A0CFC5-E17D-4C3C-A83A-97912B889E21}" type="slidenum">
              <a:rPr lang="fr-FR"/>
              <a:pPr/>
              <a:t>‹#›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/>
              <a:t>P.</a:t>
            </a:r>
            <a:fld id="{43A014D6-266A-4A1D-85FC-ADDD0DF28D62}" type="slidenum">
              <a:rPr lang="fr-FR"/>
              <a:pPr/>
              <a:t>‹#›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557213" y="1916113"/>
            <a:ext cx="3938587" cy="40338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916113"/>
            <a:ext cx="3938588" cy="40338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/>
              <a:t>P.</a:t>
            </a:r>
            <a:fld id="{5D9F069D-FA0B-4EEC-BD9B-2CB2D2EBF99A}" type="slidenum">
              <a:rPr lang="fr-FR"/>
              <a:pPr/>
              <a:t>‹#›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/>
              <a:t>P.</a:t>
            </a:r>
            <a:fld id="{B78AE8DC-4BFD-4E08-A25A-0C1C1FA02990}" type="slidenum">
              <a:rPr lang="fr-FR"/>
              <a:pPr/>
              <a:t>‹#›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/>
              <a:t>P.</a:t>
            </a:r>
            <a:fld id="{B62AFE2D-5B00-4DEF-B2F1-2B6AFEA1D2FD}" type="slidenum">
              <a:rPr lang="fr-FR"/>
              <a:pPr/>
              <a:t>‹#›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/>
              <a:t>P.</a:t>
            </a:r>
            <a:fld id="{AE6B5AF9-787B-498A-ABCA-337942D0924A}" type="slidenum">
              <a:rPr lang="fr-FR"/>
              <a:pPr/>
              <a:t>‹#›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7A5FF8-9397-4C1A-BBD5-9A3D6EF89B7A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/>
              <a:t>P.</a:t>
            </a:r>
            <a:fld id="{694456FE-3BD5-48F0-BC96-D97E25E3E569}" type="slidenum">
              <a:rPr lang="fr-FR"/>
              <a:pPr/>
              <a:t>‹#›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/>
              <a:t>P.</a:t>
            </a:r>
            <a:fld id="{B30C4B72-5DFA-427C-BC8E-47CE842B755F}" type="slidenum">
              <a:rPr lang="fr-FR"/>
              <a:pPr/>
              <a:t>‹#›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/>
              <a:t>P.</a:t>
            </a:r>
            <a:fld id="{CEF45085-16EC-44CD-A454-88534F087F0A}" type="slidenum">
              <a:rPr lang="fr-FR"/>
              <a:pPr/>
              <a:t>‹#›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580188" y="1125538"/>
            <a:ext cx="2006600" cy="4824412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557213" y="1125538"/>
            <a:ext cx="5870575" cy="4824412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/>
              <a:t>P.</a:t>
            </a:r>
            <a:fld id="{E15503C8-E927-4947-AFE9-16CF008B6C6B}" type="slidenum">
              <a:rPr lang="fr-FR"/>
              <a:pPr/>
              <a:t>‹#›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240D245-142B-4A9A-A138-FA740EF2F62A}" type="datetime1">
              <a:rPr lang="fr-FR"/>
              <a:pPr/>
              <a:t>18.07.17</a:t>
            </a:fld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/>
              <a:t>P.</a:t>
            </a:r>
            <a:fld id="{5B4389DB-E854-4EBD-8E2B-BDDF75A0E383}" type="slidenum">
              <a:rPr lang="fr-FR"/>
              <a:pPr/>
              <a:t>‹#›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dirty="0"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F67BB00-B822-4734-8E4F-5502B632469E}" type="datetime1">
              <a:rPr lang="fr-FR"/>
              <a:pPr/>
              <a:t>18.07.17</a:t>
            </a:fld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/>
              <a:t>P.</a:t>
            </a:r>
            <a:fld id="{78401EA8-F529-45FA-9D30-931E42CCA9BD}" type="slidenum">
              <a:rPr lang="fr-FR"/>
              <a:pPr/>
              <a:t>‹#›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dirty="0"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80BD78E-E35D-4BF5-A64F-3B59F00AA19A}" type="datetime1">
              <a:rPr lang="fr-FR"/>
              <a:pPr/>
              <a:t>18.07.17</a:t>
            </a:fld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/>
              <a:t>P.</a:t>
            </a:r>
            <a:fld id="{A0CEAF89-58BA-4D86-82AB-F852486193EA}" type="slidenum">
              <a:rPr lang="fr-FR"/>
              <a:pPr/>
              <a:t>‹#›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dirty="0"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557213" y="2544763"/>
            <a:ext cx="3938587" cy="3405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2544763"/>
            <a:ext cx="3938588" cy="3405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E21258C-2335-4D27-B1A3-947D76D94929}" type="datetime1">
              <a:rPr lang="fr-FR"/>
              <a:pPr/>
              <a:t>18.07.17</a:t>
            </a:fld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/>
              <a:t>P.</a:t>
            </a:r>
            <a:fld id="{A14188AF-77FD-4E32-AB82-8254EBFB7606}" type="slidenum">
              <a:rPr lang="fr-FR"/>
              <a:pPr/>
              <a:t>‹#›</a:t>
            </a:fld>
            <a:endParaRPr lang="fr-FR" dirty="0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dirty="0"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DABDFAA-7713-4563-95A8-23E51F90134E}" type="datetime1">
              <a:rPr lang="fr-FR"/>
              <a:pPr/>
              <a:t>18.07.17</a:t>
            </a:fld>
            <a:endParaRPr lang="fr-FR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/>
              <a:t>P.</a:t>
            </a:r>
            <a:fld id="{0530863E-540F-4551-9C21-642997063BD8}" type="slidenum">
              <a:rPr lang="fr-FR"/>
              <a:pPr/>
              <a:t>‹#›</a:t>
            </a:fld>
            <a:endParaRPr lang="fr-FR" dirty="0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dirty="0"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5B86EDF-226C-4D3F-A402-397585F3ACC6}" type="datetime1">
              <a:rPr lang="fr-FR"/>
              <a:pPr/>
              <a:t>18.07.17</a:t>
            </a:fld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/>
              <a:t>P.</a:t>
            </a:r>
            <a:fld id="{198E7562-36D4-4EB5-AC8C-CA078AA3D4FD}" type="slidenum">
              <a:rPr lang="fr-FR"/>
              <a:pPr/>
              <a:t>‹#›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57213" y="2085975"/>
            <a:ext cx="8029575" cy="2681288"/>
          </a:xfrm>
        </p:spPr>
        <p:txBody>
          <a:bodyPr/>
          <a:lstStyle>
            <a:lvl1pPr algn="ctr">
              <a:defRPr sz="3400" b="0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2764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57213" y="1295400"/>
            <a:ext cx="8029575" cy="719138"/>
          </a:xfrm>
        </p:spPr>
        <p:txBody>
          <a:bodyPr/>
          <a:lstStyle>
            <a:lvl1pPr marL="0" indent="0" algn="ctr">
              <a:spcBef>
                <a:spcPct val="0"/>
              </a:spcBef>
              <a:buFont typeface="Wingdings" pitchFamily="2" charset="2"/>
              <a:buNone/>
              <a:defRPr sz="1200"/>
            </a:lvl1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276484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557213" y="4849813"/>
            <a:ext cx="8029575" cy="479425"/>
          </a:xfrm>
        </p:spPr>
        <p:txBody>
          <a:bodyPr rIns="0" anchor="b"/>
          <a:lstStyle>
            <a:lvl1pPr algn="ctr">
              <a:defRPr sz="1100"/>
            </a:lvl1pPr>
          </a:lstStyle>
          <a:p>
            <a:fld id="{4FD59FD6-5E16-4FB0-97A2-6FA808914B97}" type="datetime1">
              <a:rPr lang="fr-FR"/>
              <a:pPr/>
              <a:t>18.07.17</a:t>
            </a:fld>
            <a:endParaRPr lang="fr-FR" dirty="0"/>
          </a:p>
        </p:txBody>
      </p:sp>
      <p:pic>
        <p:nvPicPr>
          <p:cNvPr id="276485" name="Picture 5" descr="SOCEE10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gray">
          <a:xfrm>
            <a:off x="3359150" y="6116638"/>
            <a:ext cx="2425700" cy="647700"/>
          </a:xfrm>
          <a:prstGeom prst="rect">
            <a:avLst/>
          </a:prstGeom>
          <a:noFill/>
        </p:spPr>
      </p:pic>
      <p:sp>
        <p:nvSpPr>
          <p:cNvPr id="276486" name="Line 6"/>
          <p:cNvSpPr>
            <a:spLocks noChangeShapeType="1"/>
          </p:cNvSpPr>
          <p:nvPr/>
        </p:nvSpPr>
        <p:spPr bwMode="gray">
          <a:xfrm flipV="1">
            <a:off x="4572000" y="209550"/>
            <a:ext cx="0" cy="266700"/>
          </a:xfrm>
          <a:prstGeom prst="line">
            <a:avLst/>
          </a:prstGeom>
          <a:noFill/>
          <a:ln w="12700">
            <a:solidFill>
              <a:srgbClr val="E60028"/>
            </a:solidFill>
            <a:round/>
            <a:headEnd/>
            <a:tailEnd/>
          </a:ln>
          <a:effectLst/>
        </p:spPr>
        <p:txBody>
          <a:bodyPr/>
          <a:lstStyle/>
          <a:p>
            <a:endParaRPr lang="fr-FR" dirty="0"/>
          </a:p>
        </p:txBody>
      </p:sp>
      <p:sp>
        <p:nvSpPr>
          <p:cNvPr id="12" name="Title 3"/>
          <p:cNvSpPr txBox="1">
            <a:spLocks/>
          </p:cNvSpPr>
          <p:nvPr userDrawn="1"/>
        </p:nvSpPr>
        <p:spPr bwMode="auto">
          <a:xfrm>
            <a:off x="3046413" y="4646613"/>
            <a:ext cx="6097587" cy="25717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 lIns="111600" tIns="150619" rIns="269322" bIns="150619" anchor="ctr"/>
          <a:lstStyle/>
          <a:p>
            <a:pPr algn="l" defTabSz="957232">
              <a:defRPr/>
            </a:pPr>
            <a:endParaRPr lang="en-US" sz="1600" kern="0" dirty="0">
              <a:latin typeface="Arial Narrow" pitchFamily="34" charset="0"/>
              <a:ea typeface="+mj-ea"/>
              <a:cs typeface="+mj-cs"/>
            </a:endParaRPr>
          </a:p>
        </p:txBody>
      </p:sp>
      <p:sp>
        <p:nvSpPr>
          <p:cNvPr id="13" name="Rectangle 15"/>
          <p:cNvSpPr>
            <a:spLocks noChangeArrowheads="1"/>
          </p:cNvSpPr>
          <p:nvPr userDrawn="1"/>
        </p:nvSpPr>
        <p:spPr bwMode="auto">
          <a:xfrm>
            <a:off x="0" y="4389438"/>
            <a:ext cx="6437313" cy="255587"/>
          </a:xfrm>
          <a:prstGeom prst="rect">
            <a:avLst/>
          </a:prstGeom>
          <a:solidFill>
            <a:srgbClr val="E60028"/>
          </a:solidFill>
          <a:ln w="9525" algn="ctr">
            <a:noFill/>
            <a:round/>
            <a:headEnd/>
            <a:tailEnd/>
          </a:ln>
        </p:spPr>
        <p:txBody>
          <a:bodyPr lIns="143984" tIns="71991" rIns="91429" bIns="45715"/>
          <a:lstStyle/>
          <a:p>
            <a:pPr marL="952500" indent="-465138" algn="l" defTabSz="1277938">
              <a:defRPr/>
            </a:pPr>
            <a:endParaRPr lang="en-US" sz="2800" b="0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4" name="Title 3"/>
          <p:cNvSpPr txBox="1">
            <a:spLocks/>
          </p:cNvSpPr>
          <p:nvPr userDrawn="1"/>
        </p:nvSpPr>
        <p:spPr bwMode="auto">
          <a:xfrm>
            <a:off x="3046413" y="6400800"/>
            <a:ext cx="6097587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223200" tIns="150619" rIns="269322" bIns="150619" anchor="ctr"/>
          <a:lstStyle/>
          <a:p>
            <a:pPr algn="r" defTabSz="957232">
              <a:defRPr/>
            </a:pPr>
            <a:endParaRPr lang="en-US" sz="1600" b="0" kern="0" dirty="0">
              <a:solidFill>
                <a:schemeClr val="tx1"/>
              </a:solidFill>
              <a:latin typeface="Arial" pitchFamily="34" charset="0"/>
              <a:ea typeface="+mj-ea"/>
              <a:cs typeface="Arial" pitchFamily="34" charset="0"/>
            </a:endParaRPr>
          </a:p>
        </p:txBody>
      </p:sp>
      <p:pic>
        <p:nvPicPr>
          <p:cNvPr id="276490" name="Picture 8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1800" y="6180138"/>
            <a:ext cx="2663825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99A4877-5C2D-49C3-A67C-131180D80E88}" type="datetime1">
              <a:rPr lang="fr-FR"/>
              <a:pPr/>
              <a:t>18.07.17</a:t>
            </a:fld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/>
              <a:t>P.</a:t>
            </a:r>
            <a:fld id="{E048F8A1-69DC-4A36-80CF-4A78FBF11390}" type="slidenum">
              <a:rPr lang="fr-FR"/>
              <a:pPr/>
              <a:t>‹#›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dirty="0"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BF08F89-4159-46B0-B646-7CDAA3DE02A4}" type="datetime1">
              <a:rPr lang="fr-FR"/>
              <a:pPr/>
              <a:t>18.07.17</a:t>
            </a:fld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/>
              <a:t>P.</a:t>
            </a:r>
            <a:fld id="{CB0553FA-3434-4BB9-B7C7-102FAC345271}" type="slidenum">
              <a:rPr lang="fr-FR"/>
              <a:pPr/>
              <a:t>‹#›</a:t>
            </a:fld>
            <a:endParaRPr lang="fr-FR" dirty="0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dirty="0"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E24F48B-E8A6-48B8-A5CB-99514051189A}" type="datetime1">
              <a:rPr lang="fr-FR"/>
              <a:pPr/>
              <a:t>18.07.17</a:t>
            </a:fld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/>
              <a:t>P.</a:t>
            </a:r>
            <a:fld id="{8E75AEBA-5A91-40A2-B7E6-9A5E6CD91834}" type="slidenum">
              <a:rPr lang="fr-FR"/>
              <a:pPr/>
              <a:t>‹#›</a:t>
            </a:fld>
            <a:endParaRPr lang="fr-FR" dirty="0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dirty="0"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18A5B2-FBD4-4A8D-9256-93FB4704FC15}" type="datetime1">
              <a:rPr lang="fr-FR"/>
              <a:pPr/>
              <a:t>18.07.17</a:t>
            </a:fld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/>
              <a:t>P.</a:t>
            </a:r>
            <a:fld id="{A0669388-0C84-4BA5-A8B1-F88947D5C499}" type="slidenum">
              <a:rPr lang="fr-FR"/>
              <a:pPr/>
              <a:t>‹#›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dirty="0"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580188" y="1125538"/>
            <a:ext cx="2006600" cy="4824412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557213" y="1125538"/>
            <a:ext cx="5870575" cy="4824412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3AB7178-5527-4F49-94CD-45E51ADAB7AC}" type="datetime1">
              <a:rPr lang="fr-FR"/>
              <a:pPr/>
              <a:t>18.07.17</a:t>
            </a:fld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/>
              <a:t>P.</a:t>
            </a:r>
            <a:fld id="{3DC1ED06-369D-4ADA-B2EA-A5580012DD36}" type="slidenum">
              <a:rPr lang="fr-FR"/>
              <a:pPr/>
              <a:t>‹#›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dirty="0"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A4C4A89-F3FA-4C3A-86A0-0BA059936540}" type="datetime1">
              <a:rPr lang="fr-FR"/>
              <a:pPr/>
              <a:t>18.07.17</a:t>
            </a:fld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/>
              <a:t>P.</a:t>
            </a:r>
            <a:fld id="{48762223-7E58-45EE-9DBE-1B074CB54F26}" type="slidenum">
              <a:rPr lang="fr-FR"/>
              <a:pPr/>
              <a:t>‹#›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dirty="0"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5022B84-BEB9-4B37-B4BB-1A062EC22F41}" type="datetime1">
              <a:rPr lang="fr-FR"/>
              <a:pPr/>
              <a:t>18.07.17</a:t>
            </a:fld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/>
              <a:t>P.</a:t>
            </a:r>
            <a:fld id="{87A4932B-0C38-4CB5-B5F6-1D0A57B21E2E}" type="slidenum">
              <a:rPr lang="fr-FR"/>
              <a:pPr/>
              <a:t>‹#›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dirty="0"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ADCA910-6206-46E8-93B9-20C987C43922}" type="datetime1">
              <a:rPr lang="fr-FR"/>
              <a:pPr/>
              <a:t>18.07.17</a:t>
            </a:fld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/>
              <a:t>P.</a:t>
            </a:r>
            <a:fld id="{DE41484A-1566-4836-8A18-5CFFFFCC86F1}" type="slidenum">
              <a:rPr lang="fr-FR"/>
              <a:pPr/>
              <a:t>‹#›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dirty="0"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557213" y="2293938"/>
            <a:ext cx="3938587" cy="2270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2293938"/>
            <a:ext cx="3938588" cy="2270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F85697E-72E0-4DD5-B84E-BCB16BF55708}" type="datetime1">
              <a:rPr lang="fr-FR"/>
              <a:pPr/>
              <a:t>18.07.17</a:t>
            </a:fld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/>
              <a:t>P.</a:t>
            </a:r>
            <a:fld id="{E4FAC5FB-A66B-47E2-B18D-AA79FA57858F}" type="slidenum">
              <a:rPr lang="fr-FR"/>
              <a:pPr/>
              <a:t>‹#›</a:t>
            </a:fld>
            <a:endParaRPr lang="fr-FR" dirty="0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dirty="0"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BA549A6-17B2-463D-A985-1A3CBEF9E9FC}" type="datetime1">
              <a:rPr lang="fr-FR"/>
              <a:pPr/>
              <a:t>18.07.17</a:t>
            </a:fld>
            <a:endParaRPr lang="fr-FR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/>
              <a:t>P.</a:t>
            </a:r>
            <a:fld id="{F5208A3B-6F42-43FD-AD6D-E7555BD796B1}" type="slidenum">
              <a:rPr lang="fr-FR"/>
              <a:pPr/>
              <a:t>‹#›</a:t>
            </a:fld>
            <a:endParaRPr lang="fr-FR" dirty="0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E8499E7-4CB1-4B1F-A4B3-09841DD9DD53}" type="datetime1">
              <a:rPr lang="fr-FR"/>
              <a:pPr/>
              <a:t>18.07.17</a:t>
            </a:fld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/>
              <a:t>P.</a:t>
            </a:r>
            <a:fld id="{DEF1A23E-16A6-4693-95FC-2F9CB5701EAB}" type="slidenum">
              <a:rPr lang="fr-FR"/>
              <a:pPr/>
              <a:t>‹#›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dirty="0"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A1FDDFD-206C-4B4A-8A9E-98B45CEA1D7A}" type="datetime1">
              <a:rPr lang="fr-FR"/>
              <a:pPr/>
              <a:t>18.07.17</a:t>
            </a:fld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/>
              <a:t>P.</a:t>
            </a:r>
            <a:fld id="{1F3E9EC4-1852-4692-BA5A-4D8781E5534A}" type="slidenum">
              <a:rPr lang="fr-FR"/>
              <a:pPr/>
              <a:t>‹#›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dirty="0"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FDF470-31FF-47EC-9B68-5A39E19B0737}" type="datetime1">
              <a:rPr lang="fr-FR"/>
              <a:pPr/>
              <a:t>18.07.17</a:t>
            </a:fld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/>
              <a:t>P.</a:t>
            </a:r>
            <a:fld id="{F9E91C71-D2C1-408B-8541-F98E2DDACFC8}" type="slidenum">
              <a:rPr lang="fr-FR"/>
              <a:pPr/>
              <a:t>‹#›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dirty="0"/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D159DD7-6E41-46A9-AB23-319BD888618E}" type="datetime1">
              <a:rPr lang="fr-FR"/>
              <a:pPr/>
              <a:t>18.07.17</a:t>
            </a:fld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/>
              <a:t>P.</a:t>
            </a:r>
            <a:fld id="{1138D560-56A9-4A40-803F-AB8DA3EA4D54}" type="slidenum">
              <a:rPr lang="fr-FR"/>
              <a:pPr/>
              <a:t>‹#›</a:t>
            </a:fld>
            <a:endParaRPr lang="fr-FR" dirty="0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dirty="0"/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C2C8A68-B119-4FC4-AE1F-DBDAB38580F1}" type="datetime1">
              <a:rPr lang="fr-FR"/>
              <a:pPr/>
              <a:t>18.07.17</a:t>
            </a:fld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/>
              <a:t>P.</a:t>
            </a:r>
            <a:fld id="{A2BAEC3C-0F65-4000-B2BF-A2814FA44C14}" type="slidenum">
              <a:rPr lang="fr-FR"/>
              <a:pPr/>
              <a:t>‹#›</a:t>
            </a:fld>
            <a:endParaRPr lang="fr-FR" dirty="0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dirty="0"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BA8A0EF-9111-40B0-A493-4FFFC1DD4987}" type="datetime1">
              <a:rPr lang="fr-FR"/>
              <a:pPr/>
              <a:t>18.07.17</a:t>
            </a:fld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/>
              <a:t>P.</a:t>
            </a:r>
            <a:fld id="{E64F5F5D-8E33-4B87-89FD-D074D1BB758F}" type="slidenum">
              <a:rPr lang="fr-FR"/>
              <a:pPr/>
              <a:t>‹#›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dirty="0"/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580188" y="1301750"/>
            <a:ext cx="2006600" cy="3262313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557213" y="1301750"/>
            <a:ext cx="5870575" cy="3262313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5E679F3-734F-446C-A9E1-A3B1E5819E21}" type="datetime1">
              <a:rPr lang="fr-FR"/>
              <a:pPr/>
              <a:t>18.07.17</a:t>
            </a:fld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/>
              <a:t>P.</a:t>
            </a:r>
            <a:fld id="{92707159-0DFC-4F9E-BCC4-0046E1291400}" type="slidenum">
              <a:rPr lang="fr-FR"/>
              <a:pPr/>
              <a:t>‹#›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dirty="0"/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7B245F4-C18F-4B34-9477-535067D5DAC7}" type="datetime1">
              <a:rPr lang="fr-FR"/>
              <a:pPr/>
              <a:t>18.07.17</a:t>
            </a:fld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/>
              <a:t>P.</a:t>
            </a:r>
            <a:fld id="{6B57A303-43F3-4DCC-964D-F68D2CD02F26}" type="slidenum">
              <a:rPr lang="fr-FR"/>
              <a:pPr/>
              <a:t>‹#›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dirty="0"/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9DF3028-96D2-4B42-906A-62046B8150E3}" type="datetime1">
              <a:rPr lang="fr-FR"/>
              <a:pPr/>
              <a:t>18.07.17</a:t>
            </a:fld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/>
              <a:t>P.</a:t>
            </a:r>
            <a:fld id="{3C49BE75-E2BD-4383-AB8F-D614DCB30217}" type="slidenum">
              <a:rPr lang="fr-FR"/>
              <a:pPr/>
              <a:t>‹#›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dirty="0"/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2D73DC3-36B3-4D01-BEC6-61375582A453}" type="datetime1">
              <a:rPr lang="fr-FR"/>
              <a:pPr/>
              <a:t>18.07.17</a:t>
            </a:fld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/>
              <a:t>P.</a:t>
            </a:r>
            <a:fld id="{6737C32C-4AD2-4890-B33D-EB74A54FA4F6}" type="slidenum">
              <a:rPr lang="fr-FR"/>
              <a:pPr/>
              <a:t>‹#›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dirty="0"/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557213" y="1916113"/>
            <a:ext cx="3938587" cy="40338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916113"/>
            <a:ext cx="3938588" cy="40338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4C721E3-3B3F-4299-8B69-22DF70B27793}" type="datetime1">
              <a:rPr lang="fr-FR"/>
              <a:pPr/>
              <a:t>18.07.17</a:t>
            </a:fld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/>
              <a:t>P.</a:t>
            </a:r>
            <a:fld id="{9B9BAFFC-59D7-41B3-A086-DC5F876B6812}" type="slidenum">
              <a:rPr lang="fr-FR"/>
              <a:pPr/>
              <a:t>‹#›</a:t>
            </a:fld>
            <a:endParaRPr lang="fr-FR" dirty="0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3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98.xml"/><Relationship Id="rId7" Type="http://schemas.openxmlformats.org/officeDocument/2006/relationships/slideLayout" Target="../slideLayouts/slideLayout102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97.xml"/><Relationship Id="rId1" Type="http://schemas.openxmlformats.org/officeDocument/2006/relationships/slideLayout" Target="../slideLayouts/slideLayout96.xml"/><Relationship Id="rId6" Type="http://schemas.openxmlformats.org/officeDocument/2006/relationships/slideLayout" Target="../slideLayouts/slideLayout101.xml"/><Relationship Id="rId11" Type="http://schemas.openxmlformats.org/officeDocument/2006/relationships/slideLayout" Target="../slideLayouts/slideLayout106.xml"/><Relationship Id="rId5" Type="http://schemas.openxmlformats.org/officeDocument/2006/relationships/slideLayout" Target="../slideLayouts/slideLayout100.xml"/><Relationship Id="rId10" Type="http://schemas.openxmlformats.org/officeDocument/2006/relationships/slideLayout" Target="../slideLayouts/slideLayout105.xml"/><Relationship Id="rId4" Type="http://schemas.openxmlformats.org/officeDocument/2006/relationships/slideLayout" Target="../slideLayouts/slideLayout99.xml"/><Relationship Id="rId9" Type="http://schemas.openxmlformats.org/officeDocument/2006/relationships/slideLayout" Target="../slideLayouts/slideLayout104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4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09.xml"/><Relationship Id="rId7" Type="http://schemas.openxmlformats.org/officeDocument/2006/relationships/slideLayout" Target="../slideLayouts/slideLayout113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08.xml"/><Relationship Id="rId1" Type="http://schemas.openxmlformats.org/officeDocument/2006/relationships/slideLayout" Target="../slideLayouts/slideLayout107.xml"/><Relationship Id="rId6" Type="http://schemas.openxmlformats.org/officeDocument/2006/relationships/slideLayout" Target="../slideLayouts/slideLayout112.xml"/><Relationship Id="rId11" Type="http://schemas.openxmlformats.org/officeDocument/2006/relationships/slideLayout" Target="../slideLayouts/slideLayout117.xml"/><Relationship Id="rId5" Type="http://schemas.openxmlformats.org/officeDocument/2006/relationships/slideLayout" Target="../slideLayouts/slideLayout111.xml"/><Relationship Id="rId10" Type="http://schemas.openxmlformats.org/officeDocument/2006/relationships/slideLayout" Target="../slideLayouts/slideLayout116.xml"/><Relationship Id="rId4" Type="http://schemas.openxmlformats.org/officeDocument/2006/relationships/slideLayout" Target="../slideLayouts/slideLayout110.xml"/><Relationship Id="rId9" Type="http://schemas.openxmlformats.org/officeDocument/2006/relationships/slideLayout" Target="../slideLayouts/slideLayout115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5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20.xml"/><Relationship Id="rId7" Type="http://schemas.openxmlformats.org/officeDocument/2006/relationships/slideLayout" Target="../slideLayouts/slideLayout124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19.xml"/><Relationship Id="rId1" Type="http://schemas.openxmlformats.org/officeDocument/2006/relationships/slideLayout" Target="../slideLayouts/slideLayout118.xml"/><Relationship Id="rId6" Type="http://schemas.openxmlformats.org/officeDocument/2006/relationships/slideLayout" Target="../slideLayouts/slideLayout123.xml"/><Relationship Id="rId11" Type="http://schemas.openxmlformats.org/officeDocument/2006/relationships/slideLayout" Target="../slideLayouts/slideLayout128.xml"/><Relationship Id="rId5" Type="http://schemas.openxmlformats.org/officeDocument/2006/relationships/slideLayout" Target="../slideLayouts/slideLayout122.xml"/><Relationship Id="rId10" Type="http://schemas.openxmlformats.org/officeDocument/2006/relationships/slideLayout" Target="../slideLayouts/slideLayout127.xml"/><Relationship Id="rId4" Type="http://schemas.openxmlformats.org/officeDocument/2006/relationships/slideLayout" Target="../slideLayouts/slideLayout121.xml"/><Relationship Id="rId9" Type="http://schemas.openxmlformats.org/officeDocument/2006/relationships/slideLayout" Target="../slideLayouts/slideLayout126.xml"/><Relationship Id="rId14" Type="http://schemas.openxmlformats.org/officeDocument/2006/relationships/image" Target="../media/image3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6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1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11" Type="http://schemas.openxmlformats.org/officeDocument/2006/relationships/slideLayout" Target="../slideLayouts/slideLayout40.xml"/><Relationship Id="rId5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9.xml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43.xml"/><Relationship Id="rId7" Type="http://schemas.openxmlformats.org/officeDocument/2006/relationships/slideLayout" Target="../slideLayouts/slideLayout47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2.xml"/><Relationship Id="rId1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6.xml"/><Relationship Id="rId11" Type="http://schemas.openxmlformats.org/officeDocument/2006/relationships/slideLayout" Target="../slideLayouts/slideLayout51.xml"/><Relationship Id="rId5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50.xml"/><Relationship Id="rId4" Type="http://schemas.openxmlformats.org/officeDocument/2006/relationships/slideLayout" Target="../slideLayouts/slideLayout44.xml"/><Relationship Id="rId9" Type="http://schemas.openxmlformats.org/officeDocument/2006/relationships/slideLayout" Target="../slideLayouts/slideLayout49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54.xml"/><Relationship Id="rId7" Type="http://schemas.openxmlformats.org/officeDocument/2006/relationships/slideLayout" Target="../slideLayouts/slideLayout58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3.xml"/><Relationship Id="rId1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62.xml"/><Relationship Id="rId5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61.xml"/><Relationship Id="rId4" Type="http://schemas.openxmlformats.org/officeDocument/2006/relationships/slideLayout" Target="../slideLayouts/slideLayout55.xml"/><Relationship Id="rId9" Type="http://schemas.openxmlformats.org/officeDocument/2006/relationships/slideLayout" Target="../slideLayouts/slideLayout60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0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9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4.xml"/><Relationship Id="rId1" Type="http://schemas.openxmlformats.org/officeDocument/2006/relationships/slideLayout" Target="../slideLayouts/slideLayout63.xml"/><Relationship Id="rId6" Type="http://schemas.openxmlformats.org/officeDocument/2006/relationships/slideLayout" Target="../slideLayouts/slideLayout68.xml"/><Relationship Id="rId11" Type="http://schemas.openxmlformats.org/officeDocument/2006/relationships/slideLayout" Target="../slideLayouts/slideLayout73.xml"/><Relationship Id="rId5" Type="http://schemas.openxmlformats.org/officeDocument/2006/relationships/slideLayout" Target="../slideLayouts/slideLayout67.xml"/><Relationship Id="rId10" Type="http://schemas.openxmlformats.org/officeDocument/2006/relationships/slideLayout" Target="../slideLayouts/slideLayout72.xml"/><Relationship Id="rId4" Type="http://schemas.openxmlformats.org/officeDocument/2006/relationships/slideLayout" Target="../slideLayouts/slideLayout66.xml"/><Relationship Id="rId9" Type="http://schemas.openxmlformats.org/officeDocument/2006/relationships/slideLayout" Target="../slideLayouts/slideLayout71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1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76.xml"/><Relationship Id="rId7" Type="http://schemas.openxmlformats.org/officeDocument/2006/relationships/slideLayout" Target="../slideLayouts/slideLayout80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5.xml"/><Relationship Id="rId1" Type="http://schemas.openxmlformats.org/officeDocument/2006/relationships/slideLayout" Target="../slideLayouts/slideLayout74.xml"/><Relationship Id="rId6" Type="http://schemas.openxmlformats.org/officeDocument/2006/relationships/slideLayout" Target="../slideLayouts/slideLayout79.xml"/><Relationship Id="rId11" Type="http://schemas.openxmlformats.org/officeDocument/2006/relationships/slideLayout" Target="../slideLayouts/slideLayout84.xml"/><Relationship Id="rId5" Type="http://schemas.openxmlformats.org/officeDocument/2006/relationships/slideLayout" Target="../slideLayouts/slideLayout78.xml"/><Relationship Id="rId10" Type="http://schemas.openxmlformats.org/officeDocument/2006/relationships/slideLayout" Target="../slideLayouts/slideLayout83.xml"/><Relationship Id="rId4" Type="http://schemas.openxmlformats.org/officeDocument/2006/relationships/slideLayout" Target="../slideLayouts/slideLayout77.xml"/><Relationship Id="rId9" Type="http://schemas.openxmlformats.org/officeDocument/2006/relationships/slideLayout" Target="../slideLayouts/slideLayout82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2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87.xml"/><Relationship Id="rId7" Type="http://schemas.openxmlformats.org/officeDocument/2006/relationships/slideLayout" Target="../slideLayouts/slideLayout91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86.xml"/><Relationship Id="rId1" Type="http://schemas.openxmlformats.org/officeDocument/2006/relationships/slideLayout" Target="../slideLayouts/slideLayout85.xml"/><Relationship Id="rId6" Type="http://schemas.openxmlformats.org/officeDocument/2006/relationships/slideLayout" Target="../slideLayouts/slideLayout90.xml"/><Relationship Id="rId11" Type="http://schemas.openxmlformats.org/officeDocument/2006/relationships/slideLayout" Target="../slideLayouts/slideLayout95.xml"/><Relationship Id="rId5" Type="http://schemas.openxmlformats.org/officeDocument/2006/relationships/slideLayout" Target="../slideLayouts/slideLayout89.xml"/><Relationship Id="rId10" Type="http://schemas.openxmlformats.org/officeDocument/2006/relationships/slideLayout" Target="../slideLayouts/slideLayout94.xml"/><Relationship Id="rId4" Type="http://schemas.openxmlformats.org/officeDocument/2006/relationships/slideLayout" Target="../slideLayouts/slideLayout88.xml"/><Relationship Id="rId9" Type="http://schemas.openxmlformats.org/officeDocument/2006/relationships/slideLayout" Target="../slideLayouts/slideLayout9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6"/>
          <p:cNvSpPr txBox="1">
            <a:spLocks noChangeArrowheads="1"/>
          </p:cNvSpPr>
          <p:nvPr userDrawn="1"/>
        </p:nvSpPr>
        <p:spPr bwMode="gray">
          <a:xfrm>
            <a:off x="3162300" y="309563"/>
            <a:ext cx="5981700" cy="21590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lIns="0" tIns="0" rIns="252000" bIns="0" anchor="ctr"/>
          <a:lstStyle>
            <a:lvl1pPr algn="r" eaLnBrk="0" hangingPunct="0">
              <a:defRPr sz="1000" b="1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027" name="Rectangle 48"/>
          <p:cNvSpPr>
            <a:spLocks noGrp="1" noChangeArrowheads="1"/>
          </p:cNvSpPr>
          <p:nvPr>
            <p:ph type="body" idx="1"/>
          </p:nvPr>
        </p:nvSpPr>
        <p:spPr bwMode="gray">
          <a:xfrm>
            <a:off x="250825" y="1546225"/>
            <a:ext cx="8639175" cy="455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1st level</a:t>
            </a:r>
          </a:p>
          <a:p>
            <a:pPr lvl="1"/>
            <a:r>
              <a:rPr lang="en-GB"/>
              <a:t>2nd level</a:t>
            </a:r>
          </a:p>
          <a:p>
            <a:pPr lvl="2"/>
            <a:r>
              <a:rPr lang="en-GB"/>
              <a:t>3rd level</a:t>
            </a:r>
          </a:p>
          <a:p>
            <a:pPr lvl="3"/>
            <a:r>
              <a:rPr lang="en-GB"/>
              <a:t>4th level</a:t>
            </a:r>
          </a:p>
          <a:p>
            <a:pPr lvl="4"/>
            <a:r>
              <a:rPr lang="en-GB"/>
              <a:t>5th level</a:t>
            </a:r>
          </a:p>
        </p:txBody>
      </p:sp>
      <p:sp>
        <p:nvSpPr>
          <p:cNvPr id="1080" name="Rectangle 5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3162300" y="309563"/>
            <a:ext cx="59817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252000" bIns="0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1000" b="1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D8DCF4FC-22F6-4292-8DB7-C59C43FC53BE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1029" name="Rectangle 49"/>
          <p:cNvSpPr>
            <a:spLocks noGrp="1" noChangeArrowheads="1"/>
          </p:cNvSpPr>
          <p:nvPr>
            <p:ph type="title"/>
          </p:nvPr>
        </p:nvSpPr>
        <p:spPr bwMode="gray">
          <a:xfrm>
            <a:off x="250825" y="665163"/>
            <a:ext cx="8639175" cy="785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Presentation title</a:t>
            </a:r>
          </a:p>
        </p:txBody>
      </p:sp>
      <p:sp>
        <p:nvSpPr>
          <p:cNvPr id="9" name="Footer Placeholder 6"/>
          <p:cNvSpPr txBox="1">
            <a:spLocks/>
          </p:cNvSpPr>
          <p:nvPr userDrawn="1"/>
        </p:nvSpPr>
        <p:spPr>
          <a:xfrm>
            <a:off x="0" y="93663"/>
            <a:ext cx="7143750" cy="215900"/>
          </a:xfrm>
          <a:prstGeom prst="rect">
            <a:avLst/>
          </a:prstGeom>
          <a:solidFill>
            <a:srgbClr val="E60028"/>
          </a:solidFill>
        </p:spPr>
        <p:txBody>
          <a:bodyPr rIns="252000" anchor="ctr"/>
          <a:lstStyle>
            <a:lvl1pPr algn="l">
              <a:defRPr sz="1000" b="1">
                <a:solidFill>
                  <a:schemeClr val="bg1"/>
                </a:solidFill>
                <a:latin typeface="+mn-lt"/>
              </a:defRPr>
            </a:lvl1pPr>
          </a:lstStyle>
          <a:p>
            <a:pPr eaLnBrk="1" hangingPunct="1">
              <a:defRPr/>
            </a:pPr>
            <a:endParaRPr lang="en-US" dirty="0"/>
          </a:p>
        </p:txBody>
      </p:sp>
      <p:pic>
        <p:nvPicPr>
          <p:cNvPr id="1033" name="Picture 12"/>
          <p:cNvPicPr>
            <a:picLocks noChangeAspect="1" noChangeArrowheads="1"/>
          </p:cNvPicPr>
          <p:nvPr userDrawn="1"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31800" y="6464300"/>
            <a:ext cx="1258888" cy="255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88" r:id="rId1"/>
    <p:sldLayoutId id="2147483668" r:id="rId2"/>
    <p:sldLayoutId id="2147483667" r:id="rId3"/>
    <p:sldLayoutId id="2147483666" r:id="rId4"/>
    <p:sldLayoutId id="2147483665" r:id="rId5"/>
    <p:sldLayoutId id="2147483664" r:id="rId6"/>
    <p:sldLayoutId id="2147483663" r:id="rId7"/>
  </p:sldLayoutIdLst>
  <p:hf hdr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 Narrow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 Narrow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 Narrow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 Narrow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</a:defRPr>
      </a:lvl9pPr>
    </p:titleStyle>
    <p:bodyStyle>
      <a:lvl1pPr marL="342900" indent="-342900" algn="l" rtl="0" eaLnBrk="0" fontAlgn="base" hangingPunct="0">
        <a:spcBef>
          <a:spcPct val="100000"/>
        </a:spcBef>
        <a:spcAft>
          <a:spcPct val="30000"/>
        </a:spcAft>
        <a:buClr>
          <a:schemeClr val="tx2"/>
        </a:buClr>
        <a:buFont typeface="Wingdings" pitchFamily="2" charset="2"/>
        <a:buChar char="n"/>
        <a:defRPr b="1">
          <a:solidFill>
            <a:schemeClr val="tx1"/>
          </a:solidFill>
          <a:latin typeface="+mn-lt"/>
          <a:ea typeface="+mn-ea"/>
          <a:cs typeface="+mn-cs"/>
        </a:defRPr>
      </a:lvl1pPr>
      <a:lvl2pPr marL="623888" indent="-279400" algn="l" rtl="0" eaLnBrk="0" fontAlgn="base" hangingPunct="0">
        <a:lnSpc>
          <a:spcPct val="115000"/>
        </a:lnSpc>
        <a:spcBef>
          <a:spcPct val="0"/>
        </a:spcBef>
        <a:spcAft>
          <a:spcPct val="20000"/>
        </a:spcAft>
        <a:buClr>
          <a:schemeClr val="tx2"/>
        </a:buClr>
        <a:buFont typeface="Webdings" pitchFamily="18" charset="2"/>
        <a:buChar char="4"/>
        <a:defRPr sz="1600">
          <a:solidFill>
            <a:schemeClr val="tx1"/>
          </a:solidFill>
          <a:latin typeface="+mn-lt"/>
        </a:defRPr>
      </a:lvl2pPr>
      <a:lvl3pPr marL="803275" indent="-177800" algn="l" rtl="0" eaLnBrk="0" fontAlgn="base" hangingPunct="0">
        <a:spcBef>
          <a:spcPct val="0"/>
        </a:spcBef>
        <a:spcAft>
          <a:spcPct val="20000"/>
        </a:spcAft>
        <a:buClr>
          <a:schemeClr val="tx2"/>
        </a:buClr>
        <a:buChar char="•"/>
        <a:defRPr sz="1400">
          <a:solidFill>
            <a:schemeClr val="tx1"/>
          </a:solidFill>
          <a:latin typeface="+mn-lt"/>
        </a:defRPr>
      </a:lvl3pPr>
      <a:lvl4pPr marL="969963" indent="-165100" algn="l" rtl="0" eaLnBrk="0" fontAlgn="base" hangingPunct="0">
        <a:spcBef>
          <a:spcPct val="0"/>
        </a:spcBef>
        <a:spcAft>
          <a:spcPct val="20000"/>
        </a:spcAft>
        <a:buClr>
          <a:schemeClr val="tx2"/>
        </a:buClr>
        <a:buFont typeface="Times New Roman" pitchFamily="18" charset="0"/>
        <a:buChar char="–"/>
        <a:defRPr sz="1400" b="1">
          <a:solidFill>
            <a:schemeClr val="tx1"/>
          </a:solidFill>
          <a:latin typeface="+mj-lt"/>
        </a:defRPr>
      </a:lvl4pPr>
      <a:lvl5pPr marL="1081088" indent="-109538" algn="l" rtl="0" eaLnBrk="0" fontAlgn="base" hangingPunct="0">
        <a:spcBef>
          <a:spcPct val="20000"/>
        </a:spcBef>
        <a:spcAft>
          <a:spcPct val="20000"/>
        </a:spcAft>
        <a:buClr>
          <a:schemeClr val="tx2"/>
        </a:buClr>
        <a:buFont typeface="Times New Roman" pitchFamily="18" charset="0"/>
        <a:buChar char="·"/>
        <a:defRPr sz="1400">
          <a:solidFill>
            <a:schemeClr val="tx1"/>
          </a:solidFill>
          <a:latin typeface="+mn-lt"/>
        </a:defRPr>
      </a:lvl5pPr>
      <a:lvl6pPr marL="1538288" indent="-109538" algn="l" rtl="0" eaLnBrk="1" fontAlgn="base" hangingPunct="1">
        <a:spcBef>
          <a:spcPct val="20000"/>
        </a:spcBef>
        <a:spcAft>
          <a:spcPct val="20000"/>
        </a:spcAft>
        <a:buClr>
          <a:schemeClr val="tx2"/>
        </a:buClr>
        <a:buFont typeface="Times New Roman" pitchFamily="18" charset="0"/>
        <a:buChar char="·"/>
        <a:defRPr sz="1400">
          <a:solidFill>
            <a:schemeClr val="tx1"/>
          </a:solidFill>
          <a:latin typeface="+mn-lt"/>
        </a:defRPr>
      </a:lvl6pPr>
      <a:lvl7pPr marL="1995488" indent="-109538" algn="l" rtl="0" eaLnBrk="1" fontAlgn="base" hangingPunct="1">
        <a:spcBef>
          <a:spcPct val="20000"/>
        </a:spcBef>
        <a:spcAft>
          <a:spcPct val="20000"/>
        </a:spcAft>
        <a:buClr>
          <a:schemeClr val="tx2"/>
        </a:buClr>
        <a:buFont typeface="Times New Roman" pitchFamily="18" charset="0"/>
        <a:buChar char="·"/>
        <a:defRPr sz="1400">
          <a:solidFill>
            <a:schemeClr val="tx1"/>
          </a:solidFill>
          <a:latin typeface="+mn-lt"/>
        </a:defRPr>
      </a:lvl7pPr>
      <a:lvl8pPr marL="2452688" indent="-109538" algn="l" rtl="0" eaLnBrk="1" fontAlgn="base" hangingPunct="1">
        <a:spcBef>
          <a:spcPct val="20000"/>
        </a:spcBef>
        <a:spcAft>
          <a:spcPct val="20000"/>
        </a:spcAft>
        <a:buClr>
          <a:schemeClr val="tx2"/>
        </a:buClr>
        <a:buFont typeface="Times New Roman" pitchFamily="18" charset="0"/>
        <a:buChar char="·"/>
        <a:defRPr sz="1400">
          <a:solidFill>
            <a:schemeClr val="tx1"/>
          </a:solidFill>
          <a:latin typeface="+mn-lt"/>
        </a:defRPr>
      </a:lvl8pPr>
      <a:lvl9pPr marL="2909888" indent="-109538" algn="l" rtl="0" eaLnBrk="1" fontAlgn="base" hangingPunct="1">
        <a:spcBef>
          <a:spcPct val="20000"/>
        </a:spcBef>
        <a:spcAft>
          <a:spcPct val="20000"/>
        </a:spcAft>
        <a:buClr>
          <a:schemeClr val="tx2"/>
        </a:buClr>
        <a:buFont typeface="Times New Roman" pitchFamily="18" charset="0"/>
        <a:buChar char="·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058" name="Picture 2" descr="group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gray">
          <a:xfrm>
            <a:off x="287338" y="6091238"/>
            <a:ext cx="3065462" cy="766762"/>
          </a:xfrm>
          <a:prstGeom prst="rect">
            <a:avLst/>
          </a:prstGeom>
          <a:noFill/>
        </p:spPr>
      </p:pic>
      <p:sp>
        <p:nvSpPr>
          <p:cNvPr id="301059" name="Rectangle 3"/>
          <p:cNvSpPr>
            <a:spLocks noGrp="1" noChangeArrowheads="1"/>
          </p:cNvSpPr>
          <p:nvPr>
            <p:ph type="title"/>
          </p:nvPr>
        </p:nvSpPr>
        <p:spPr bwMode="gray">
          <a:xfrm>
            <a:off x="557213" y="1125538"/>
            <a:ext cx="8029575" cy="57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 STYLE DU TITRE</a:t>
            </a:r>
          </a:p>
        </p:txBody>
      </p:sp>
      <p:sp>
        <p:nvSpPr>
          <p:cNvPr id="301060" name="Rectangle 4"/>
          <p:cNvSpPr>
            <a:spLocks noGrp="1" noChangeArrowheads="1"/>
          </p:cNvSpPr>
          <p:nvPr>
            <p:ph type="body" idx="1"/>
          </p:nvPr>
        </p:nvSpPr>
        <p:spPr bwMode="gray">
          <a:xfrm>
            <a:off x="557213" y="1916113"/>
            <a:ext cx="8029575" cy="4033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301061" name="Line 5"/>
          <p:cNvSpPr>
            <a:spLocks noChangeShapeType="1"/>
          </p:cNvSpPr>
          <p:nvPr/>
        </p:nvSpPr>
        <p:spPr bwMode="gray">
          <a:xfrm flipV="1">
            <a:off x="4572000" y="260350"/>
            <a:ext cx="0" cy="504825"/>
          </a:xfrm>
          <a:prstGeom prst="line">
            <a:avLst/>
          </a:prstGeom>
          <a:noFill/>
          <a:ln w="12700">
            <a:solidFill>
              <a:srgbClr val="E60028"/>
            </a:solidFill>
            <a:round/>
            <a:headEnd/>
            <a:tailEnd/>
          </a:ln>
          <a:effectLst/>
        </p:spPr>
        <p:txBody>
          <a:bodyPr/>
          <a:lstStyle/>
          <a:p>
            <a:endParaRPr lang="fr-FR" dirty="0"/>
          </a:p>
        </p:txBody>
      </p:sp>
      <p:sp>
        <p:nvSpPr>
          <p:cNvPr id="301062" name="Rectangle 6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6573838" y="6416675"/>
            <a:ext cx="1814512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36000" bIns="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800" b="0">
                <a:solidFill>
                  <a:srgbClr val="000000"/>
                </a:solidFill>
                <a:cs typeface="+mn-cs"/>
              </a:defRPr>
            </a:lvl1pPr>
          </a:lstStyle>
          <a:p>
            <a:fld id="{E5C0F313-D4CD-4812-8AF2-3031A5D6B34A}" type="datetime1">
              <a:rPr lang="fr-FR"/>
              <a:pPr/>
              <a:t>18.07.17</a:t>
            </a:fld>
            <a:endParaRPr lang="fr-FR" dirty="0"/>
          </a:p>
        </p:txBody>
      </p:sp>
      <p:sp>
        <p:nvSpPr>
          <p:cNvPr id="301063" name="Rectangle 7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8459788" y="6416675"/>
            <a:ext cx="360362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800">
                <a:solidFill>
                  <a:srgbClr val="000000"/>
                </a:solidFill>
                <a:cs typeface="+mn-cs"/>
              </a:defRPr>
            </a:lvl1pPr>
          </a:lstStyle>
          <a:p>
            <a:r>
              <a:rPr lang="fr-FR" dirty="0"/>
              <a:t>P.</a:t>
            </a:r>
            <a:fld id="{168F113E-B462-49ED-8B8F-2B1CB12F274A}" type="slidenum">
              <a:rPr lang="fr-FR"/>
              <a:pPr/>
              <a:t>‹#›</a:t>
            </a:fld>
            <a:endParaRPr lang="fr-FR" dirty="0"/>
          </a:p>
        </p:txBody>
      </p:sp>
      <p:sp>
        <p:nvSpPr>
          <p:cNvPr id="301064" name="Rectangle 8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2771775" y="6416675"/>
            <a:ext cx="3597275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800" b="0">
                <a:solidFill>
                  <a:srgbClr val="000000"/>
                </a:solidFill>
                <a:cs typeface="+mn-cs"/>
              </a:defRPr>
            </a:lvl1pPr>
          </a:lstStyle>
          <a:p>
            <a:endParaRPr lang="fr-FR" dirty="0"/>
          </a:p>
        </p:txBody>
      </p:sp>
      <p:sp>
        <p:nvSpPr>
          <p:cNvPr id="301065" name="Rectangle 9"/>
          <p:cNvSpPr>
            <a:spLocks noChangeArrowheads="1"/>
          </p:cNvSpPr>
          <p:nvPr/>
        </p:nvSpPr>
        <p:spPr bwMode="gray">
          <a:xfrm>
            <a:off x="8426450" y="6415088"/>
            <a:ext cx="71438" cy="4429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/>
          <a:lstStyle/>
          <a:p>
            <a:pPr eaLnBrk="1" hangingPunct="1"/>
            <a:r>
              <a:rPr lang="fr-FR" sz="800" dirty="0">
                <a:solidFill>
                  <a:srgbClr val="000000"/>
                </a:solidFill>
                <a:cs typeface="Arial" charset="0"/>
              </a:rPr>
              <a:t>|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</p:sldLayoutIdLst>
  <p:hf hdr="0" ftr="0" dt="0"/>
  <p:txStyles>
    <p:titleStyle>
      <a:lvl1pPr algn="ctr" rtl="0" fontAlgn="base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rgbClr val="000000"/>
          </a:solidFill>
          <a:latin typeface="+mj-lt"/>
          <a:ea typeface="+mj-ea"/>
          <a:cs typeface="+mj-cs"/>
        </a:defRPr>
      </a:lvl1pPr>
      <a:lvl2pPr algn="ctr" rtl="0" fontAlgn="base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rgbClr val="000000"/>
          </a:solidFill>
          <a:latin typeface="Arial" charset="0"/>
          <a:cs typeface="Arial" charset="0"/>
        </a:defRPr>
      </a:lvl2pPr>
      <a:lvl3pPr algn="ctr" rtl="0" fontAlgn="base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rgbClr val="000000"/>
          </a:solidFill>
          <a:latin typeface="Arial" charset="0"/>
          <a:cs typeface="Arial" charset="0"/>
        </a:defRPr>
      </a:lvl3pPr>
      <a:lvl4pPr algn="ctr" rtl="0" fontAlgn="base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rgbClr val="000000"/>
          </a:solidFill>
          <a:latin typeface="Arial" charset="0"/>
          <a:cs typeface="Arial" charset="0"/>
        </a:defRPr>
      </a:lvl4pPr>
      <a:lvl5pPr algn="ctr" rtl="0" fontAlgn="base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rgbClr val="000000"/>
          </a:solidFill>
          <a:latin typeface="Arial" charset="0"/>
          <a:cs typeface="Arial" charset="0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rgbClr val="000000"/>
          </a:solidFill>
          <a:latin typeface="Arial" charset="0"/>
          <a:cs typeface="Arial" charset="0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rgbClr val="000000"/>
          </a:solidFill>
          <a:latin typeface="Arial" charset="0"/>
          <a:cs typeface="Arial" charset="0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rgbClr val="000000"/>
          </a:solidFill>
          <a:latin typeface="Arial" charset="0"/>
          <a:cs typeface="Arial" charset="0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4763" indent="-4763" algn="l" rtl="0" fontAlgn="base">
        <a:spcBef>
          <a:spcPct val="50000"/>
        </a:spcBef>
        <a:spcAft>
          <a:spcPct val="20000"/>
        </a:spcAft>
        <a:buFont typeface="Arial" charset="0"/>
        <a:defRPr b="1">
          <a:solidFill>
            <a:srgbClr val="E60028"/>
          </a:solidFill>
          <a:latin typeface="+mn-lt"/>
          <a:ea typeface="+mn-ea"/>
          <a:cs typeface="+mn-cs"/>
        </a:defRPr>
      </a:lvl1pPr>
      <a:lvl2pPr marL="12700" indent="-6350" algn="l" rtl="0" fontAlgn="base">
        <a:spcBef>
          <a:spcPct val="0"/>
        </a:spcBef>
        <a:spcAft>
          <a:spcPct val="20000"/>
        </a:spcAft>
        <a:defRPr sz="1200" b="1">
          <a:solidFill>
            <a:srgbClr val="000000"/>
          </a:solidFill>
          <a:latin typeface="+mn-lt"/>
          <a:cs typeface="+mn-cs"/>
        </a:defRPr>
      </a:lvl2pPr>
      <a:lvl3pPr marL="15875" indent="-1588" algn="l" rtl="0" fontAlgn="base">
        <a:spcBef>
          <a:spcPct val="0"/>
        </a:spcBef>
        <a:spcAft>
          <a:spcPct val="20000"/>
        </a:spcAft>
        <a:buSzPct val="80000"/>
        <a:buFont typeface="Wingdings" pitchFamily="2" charset="2"/>
        <a:defRPr sz="1000" b="1">
          <a:solidFill>
            <a:srgbClr val="000000"/>
          </a:solidFill>
          <a:latin typeface="+mn-lt"/>
          <a:cs typeface="+mn-cs"/>
        </a:defRPr>
      </a:lvl3pPr>
      <a:lvl4pPr marL="20638" indent="-3175" algn="l" rtl="0" fontAlgn="base">
        <a:spcBef>
          <a:spcPct val="0"/>
        </a:spcBef>
        <a:spcAft>
          <a:spcPct val="40000"/>
        </a:spcAft>
        <a:defRPr sz="900">
          <a:solidFill>
            <a:srgbClr val="000000"/>
          </a:solidFill>
          <a:latin typeface="+mn-lt"/>
          <a:cs typeface="+mn-cs"/>
        </a:defRPr>
      </a:lvl4pPr>
      <a:lvl5pPr marL="25400" indent="-3175" algn="l" rtl="0" fontAlgn="base">
        <a:spcBef>
          <a:spcPct val="0"/>
        </a:spcBef>
        <a:spcAft>
          <a:spcPct val="20000"/>
        </a:spcAft>
        <a:buFont typeface="Arial" charset="0"/>
        <a:defRPr sz="800">
          <a:solidFill>
            <a:srgbClr val="000000"/>
          </a:solidFill>
          <a:latin typeface="+mn-lt"/>
          <a:cs typeface="+mn-cs"/>
        </a:defRPr>
      </a:lvl5pPr>
      <a:lvl6pPr marL="482600" indent="-3175" algn="l" rtl="0" fontAlgn="base">
        <a:spcBef>
          <a:spcPct val="0"/>
        </a:spcBef>
        <a:spcAft>
          <a:spcPct val="20000"/>
        </a:spcAft>
        <a:buFont typeface="Arial" charset="0"/>
        <a:defRPr sz="800">
          <a:solidFill>
            <a:srgbClr val="000000"/>
          </a:solidFill>
          <a:latin typeface="+mn-lt"/>
          <a:cs typeface="+mn-cs"/>
        </a:defRPr>
      </a:lvl6pPr>
      <a:lvl7pPr marL="939800" indent="-3175" algn="l" rtl="0" fontAlgn="base">
        <a:spcBef>
          <a:spcPct val="0"/>
        </a:spcBef>
        <a:spcAft>
          <a:spcPct val="20000"/>
        </a:spcAft>
        <a:buFont typeface="Arial" charset="0"/>
        <a:defRPr sz="800">
          <a:solidFill>
            <a:srgbClr val="000000"/>
          </a:solidFill>
          <a:latin typeface="+mn-lt"/>
          <a:cs typeface="+mn-cs"/>
        </a:defRPr>
      </a:lvl7pPr>
      <a:lvl8pPr marL="1397000" indent="-3175" algn="l" rtl="0" fontAlgn="base">
        <a:spcBef>
          <a:spcPct val="0"/>
        </a:spcBef>
        <a:spcAft>
          <a:spcPct val="20000"/>
        </a:spcAft>
        <a:buFont typeface="Arial" charset="0"/>
        <a:defRPr sz="800">
          <a:solidFill>
            <a:srgbClr val="000000"/>
          </a:solidFill>
          <a:latin typeface="+mn-lt"/>
          <a:cs typeface="+mn-cs"/>
        </a:defRPr>
      </a:lvl8pPr>
      <a:lvl9pPr marL="1854200" indent="-3175" algn="l" rtl="0" fontAlgn="base">
        <a:spcBef>
          <a:spcPct val="0"/>
        </a:spcBef>
        <a:spcAft>
          <a:spcPct val="20000"/>
        </a:spcAft>
        <a:buFont typeface="Arial" charset="0"/>
        <a:defRPr sz="8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2082" name="Picture 2" descr="group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gray">
          <a:xfrm>
            <a:off x="287338" y="6091238"/>
            <a:ext cx="3065462" cy="766762"/>
          </a:xfrm>
          <a:prstGeom prst="rect">
            <a:avLst/>
          </a:prstGeom>
          <a:noFill/>
        </p:spPr>
      </p:pic>
      <p:sp>
        <p:nvSpPr>
          <p:cNvPr id="302083" name="Rectangle 3"/>
          <p:cNvSpPr>
            <a:spLocks noGrp="1" noChangeArrowheads="1"/>
          </p:cNvSpPr>
          <p:nvPr>
            <p:ph type="title"/>
          </p:nvPr>
        </p:nvSpPr>
        <p:spPr bwMode="gray">
          <a:xfrm>
            <a:off x="557213" y="1125538"/>
            <a:ext cx="8029575" cy="57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 STYLE DU TITRE</a:t>
            </a:r>
          </a:p>
        </p:txBody>
      </p:sp>
      <p:sp>
        <p:nvSpPr>
          <p:cNvPr id="302084" name="Rectangle 4"/>
          <p:cNvSpPr>
            <a:spLocks noGrp="1" noChangeArrowheads="1"/>
          </p:cNvSpPr>
          <p:nvPr>
            <p:ph type="body" idx="1"/>
          </p:nvPr>
        </p:nvSpPr>
        <p:spPr bwMode="gray">
          <a:xfrm>
            <a:off x="557213" y="2544763"/>
            <a:ext cx="8029575" cy="3405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302085" name="Line 5"/>
          <p:cNvSpPr>
            <a:spLocks noChangeShapeType="1"/>
          </p:cNvSpPr>
          <p:nvPr/>
        </p:nvSpPr>
        <p:spPr bwMode="gray">
          <a:xfrm flipV="1">
            <a:off x="4572000" y="260350"/>
            <a:ext cx="0" cy="504825"/>
          </a:xfrm>
          <a:prstGeom prst="line">
            <a:avLst/>
          </a:prstGeom>
          <a:noFill/>
          <a:ln w="12700">
            <a:solidFill>
              <a:srgbClr val="E60028"/>
            </a:solidFill>
            <a:round/>
            <a:headEnd/>
            <a:tailEnd/>
          </a:ln>
          <a:effectLst/>
        </p:spPr>
        <p:txBody>
          <a:bodyPr/>
          <a:lstStyle/>
          <a:p>
            <a:endParaRPr lang="fr-FR" dirty="0"/>
          </a:p>
        </p:txBody>
      </p:sp>
      <p:sp>
        <p:nvSpPr>
          <p:cNvPr id="302086" name="Line 6"/>
          <p:cNvSpPr>
            <a:spLocks noChangeShapeType="1"/>
          </p:cNvSpPr>
          <p:nvPr/>
        </p:nvSpPr>
        <p:spPr bwMode="gray">
          <a:xfrm flipV="1">
            <a:off x="4572000" y="1700213"/>
            <a:ext cx="0" cy="687387"/>
          </a:xfrm>
          <a:prstGeom prst="line">
            <a:avLst/>
          </a:prstGeom>
          <a:noFill/>
          <a:ln w="12700">
            <a:solidFill>
              <a:srgbClr val="E60028"/>
            </a:solidFill>
            <a:round/>
            <a:headEnd/>
            <a:tailEnd/>
          </a:ln>
          <a:effectLst/>
        </p:spPr>
        <p:txBody>
          <a:bodyPr/>
          <a:lstStyle/>
          <a:p>
            <a:endParaRPr lang="fr-FR" dirty="0"/>
          </a:p>
        </p:txBody>
      </p:sp>
      <p:sp>
        <p:nvSpPr>
          <p:cNvPr id="302087" name="Rectangle 7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6573838" y="6416675"/>
            <a:ext cx="1814512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36000" bIns="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800" b="0">
                <a:solidFill>
                  <a:srgbClr val="000000"/>
                </a:solidFill>
                <a:cs typeface="+mn-cs"/>
              </a:defRPr>
            </a:lvl1pPr>
          </a:lstStyle>
          <a:p>
            <a:fld id="{99ADEC46-F34F-4FE5-9C79-DFB87212EDD0}" type="datetime1">
              <a:rPr lang="fr-FR"/>
              <a:pPr/>
              <a:t>18.07.17</a:t>
            </a:fld>
            <a:endParaRPr lang="fr-FR" dirty="0"/>
          </a:p>
        </p:txBody>
      </p:sp>
      <p:sp>
        <p:nvSpPr>
          <p:cNvPr id="302088" name="Rectangle 8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8459788" y="6416675"/>
            <a:ext cx="360362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800">
                <a:solidFill>
                  <a:srgbClr val="000000"/>
                </a:solidFill>
                <a:cs typeface="+mn-cs"/>
              </a:defRPr>
            </a:lvl1pPr>
          </a:lstStyle>
          <a:p>
            <a:r>
              <a:rPr lang="fr-FR" dirty="0"/>
              <a:t>P.</a:t>
            </a:r>
            <a:fld id="{5F20A447-F963-4776-BF4E-55C62F675207}" type="slidenum">
              <a:rPr lang="fr-FR"/>
              <a:pPr/>
              <a:t>‹#›</a:t>
            </a:fld>
            <a:endParaRPr lang="fr-FR" dirty="0"/>
          </a:p>
        </p:txBody>
      </p:sp>
      <p:sp>
        <p:nvSpPr>
          <p:cNvPr id="302089" name="Rectangle 9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2771775" y="6416675"/>
            <a:ext cx="3597275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800" b="0">
                <a:solidFill>
                  <a:srgbClr val="000000"/>
                </a:solidFill>
                <a:cs typeface="+mn-cs"/>
              </a:defRPr>
            </a:lvl1pPr>
          </a:lstStyle>
          <a:p>
            <a:endParaRPr lang="fr-FR" dirty="0"/>
          </a:p>
        </p:txBody>
      </p:sp>
      <p:sp>
        <p:nvSpPr>
          <p:cNvPr id="302090" name="Rectangle 10"/>
          <p:cNvSpPr>
            <a:spLocks noChangeArrowheads="1"/>
          </p:cNvSpPr>
          <p:nvPr/>
        </p:nvSpPr>
        <p:spPr bwMode="gray">
          <a:xfrm>
            <a:off x="8426450" y="6415088"/>
            <a:ext cx="71438" cy="4429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/>
          <a:lstStyle/>
          <a:p>
            <a:pPr eaLnBrk="1" hangingPunct="1"/>
            <a:r>
              <a:rPr lang="fr-FR" sz="800" dirty="0">
                <a:solidFill>
                  <a:srgbClr val="000000"/>
                </a:solidFill>
                <a:cs typeface="Arial" charset="0"/>
              </a:rPr>
              <a:t>|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</p:sldLayoutIdLst>
  <p:hf hdr="0" ftr="0" dt="0"/>
  <p:txStyles>
    <p:titleStyle>
      <a:lvl1pPr algn="ctr" rtl="0" fontAlgn="base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rgbClr val="000000"/>
          </a:solidFill>
          <a:latin typeface="+mj-lt"/>
          <a:ea typeface="+mj-ea"/>
          <a:cs typeface="+mj-cs"/>
        </a:defRPr>
      </a:lvl1pPr>
      <a:lvl2pPr algn="ctr" rtl="0" fontAlgn="base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rgbClr val="000000"/>
          </a:solidFill>
          <a:latin typeface="Arial" charset="0"/>
          <a:cs typeface="Arial" charset="0"/>
        </a:defRPr>
      </a:lvl2pPr>
      <a:lvl3pPr algn="ctr" rtl="0" fontAlgn="base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rgbClr val="000000"/>
          </a:solidFill>
          <a:latin typeface="Arial" charset="0"/>
          <a:cs typeface="Arial" charset="0"/>
        </a:defRPr>
      </a:lvl3pPr>
      <a:lvl4pPr algn="ctr" rtl="0" fontAlgn="base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rgbClr val="000000"/>
          </a:solidFill>
          <a:latin typeface="Arial" charset="0"/>
          <a:cs typeface="Arial" charset="0"/>
        </a:defRPr>
      </a:lvl4pPr>
      <a:lvl5pPr algn="ctr" rtl="0" fontAlgn="base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rgbClr val="000000"/>
          </a:solidFill>
          <a:latin typeface="Arial" charset="0"/>
          <a:cs typeface="Arial" charset="0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rgbClr val="000000"/>
          </a:solidFill>
          <a:latin typeface="Arial" charset="0"/>
          <a:cs typeface="Arial" charset="0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rgbClr val="000000"/>
          </a:solidFill>
          <a:latin typeface="Arial" charset="0"/>
          <a:cs typeface="Arial" charset="0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rgbClr val="000000"/>
          </a:solidFill>
          <a:latin typeface="Arial" charset="0"/>
          <a:cs typeface="Arial" charset="0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4763" indent="-4763" algn="ctr" rtl="0" fontAlgn="base">
        <a:spcBef>
          <a:spcPct val="80000"/>
        </a:spcBef>
        <a:spcAft>
          <a:spcPct val="20000"/>
        </a:spcAft>
        <a:buFont typeface="Arial" charset="0"/>
        <a:defRPr sz="1300" b="1">
          <a:solidFill>
            <a:srgbClr val="E60028"/>
          </a:solidFill>
          <a:latin typeface="+mn-lt"/>
          <a:ea typeface="+mn-ea"/>
          <a:cs typeface="+mn-cs"/>
        </a:defRPr>
      </a:lvl1pPr>
      <a:lvl2pPr marL="12700" indent="-6350" algn="ctr" rtl="0" fontAlgn="base">
        <a:lnSpc>
          <a:spcPct val="140000"/>
        </a:lnSpc>
        <a:spcBef>
          <a:spcPct val="0"/>
        </a:spcBef>
        <a:spcAft>
          <a:spcPct val="20000"/>
        </a:spcAft>
        <a:defRPr sz="900" b="1">
          <a:solidFill>
            <a:srgbClr val="000000"/>
          </a:solidFill>
          <a:latin typeface="+mn-lt"/>
          <a:cs typeface="+mn-cs"/>
        </a:defRPr>
      </a:lvl2pPr>
      <a:lvl3pPr marL="15875" indent="-1588" algn="ctr" rtl="0" fontAlgn="base">
        <a:spcBef>
          <a:spcPct val="0"/>
        </a:spcBef>
        <a:spcAft>
          <a:spcPct val="20000"/>
        </a:spcAft>
        <a:buSzPct val="80000"/>
        <a:buFont typeface="Wingdings" pitchFamily="2" charset="2"/>
        <a:defRPr sz="800" b="1">
          <a:solidFill>
            <a:srgbClr val="000000"/>
          </a:solidFill>
          <a:latin typeface="+mn-lt"/>
          <a:cs typeface="+mn-cs"/>
        </a:defRPr>
      </a:lvl3pPr>
      <a:lvl4pPr marL="20638" indent="-3175" algn="ctr" rtl="0" fontAlgn="base">
        <a:spcBef>
          <a:spcPct val="0"/>
        </a:spcBef>
        <a:spcAft>
          <a:spcPct val="40000"/>
        </a:spcAft>
        <a:defRPr sz="700">
          <a:solidFill>
            <a:srgbClr val="000000"/>
          </a:solidFill>
          <a:latin typeface="+mn-lt"/>
          <a:cs typeface="+mn-cs"/>
        </a:defRPr>
      </a:lvl4pPr>
      <a:lvl5pPr marL="25400" indent="-3175" algn="ctr" rtl="0" fontAlgn="base">
        <a:spcBef>
          <a:spcPct val="0"/>
        </a:spcBef>
        <a:spcAft>
          <a:spcPct val="20000"/>
        </a:spcAft>
        <a:buFont typeface="Arial" charset="0"/>
        <a:defRPr sz="600">
          <a:solidFill>
            <a:srgbClr val="000000"/>
          </a:solidFill>
          <a:latin typeface="+mn-lt"/>
          <a:cs typeface="+mn-cs"/>
        </a:defRPr>
      </a:lvl5pPr>
      <a:lvl6pPr marL="482600" indent="-3175" algn="ctr" rtl="0" fontAlgn="base">
        <a:spcBef>
          <a:spcPct val="0"/>
        </a:spcBef>
        <a:spcAft>
          <a:spcPct val="20000"/>
        </a:spcAft>
        <a:buFont typeface="Arial" charset="0"/>
        <a:defRPr sz="600">
          <a:solidFill>
            <a:srgbClr val="000000"/>
          </a:solidFill>
          <a:latin typeface="+mn-lt"/>
          <a:cs typeface="+mn-cs"/>
        </a:defRPr>
      </a:lvl6pPr>
      <a:lvl7pPr marL="939800" indent="-3175" algn="ctr" rtl="0" fontAlgn="base">
        <a:spcBef>
          <a:spcPct val="0"/>
        </a:spcBef>
        <a:spcAft>
          <a:spcPct val="20000"/>
        </a:spcAft>
        <a:buFont typeface="Arial" charset="0"/>
        <a:defRPr sz="600">
          <a:solidFill>
            <a:srgbClr val="000000"/>
          </a:solidFill>
          <a:latin typeface="+mn-lt"/>
          <a:cs typeface="+mn-cs"/>
        </a:defRPr>
      </a:lvl7pPr>
      <a:lvl8pPr marL="1397000" indent="-3175" algn="ctr" rtl="0" fontAlgn="base">
        <a:spcBef>
          <a:spcPct val="0"/>
        </a:spcBef>
        <a:spcAft>
          <a:spcPct val="20000"/>
        </a:spcAft>
        <a:buFont typeface="Arial" charset="0"/>
        <a:defRPr sz="600">
          <a:solidFill>
            <a:srgbClr val="000000"/>
          </a:solidFill>
          <a:latin typeface="+mn-lt"/>
          <a:cs typeface="+mn-cs"/>
        </a:defRPr>
      </a:lvl8pPr>
      <a:lvl9pPr marL="1854200" indent="-3175" algn="ctr" rtl="0" fontAlgn="base">
        <a:spcBef>
          <a:spcPct val="0"/>
        </a:spcBef>
        <a:spcAft>
          <a:spcPct val="20000"/>
        </a:spcAft>
        <a:buFont typeface="Arial" charset="0"/>
        <a:defRPr sz="6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3106" name="Picture 2" descr="group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gray">
          <a:xfrm>
            <a:off x="287338" y="6091238"/>
            <a:ext cx="3065462" cy="766762"/>
          </a:xfrm>
          <a:prstGeom prst="rect">
            <a:avLst/>
          </a:prstGeom>
          <a:noFill/>
        </p:spPr>
      </p:pic>
      <p:sp>
        <p:nvSpPr>
          <p:cNvPr id="303107" name="Rectangle 3"/>
          <p:cNvSpPr>
            <a:spLocks noGrp="1" noChangeArrowheads="1"/>
          </p:cNvSpPr>
          <p:nvPr>
            <p:ph type="title"/>
          </p:nvPr>
        </p:nvSpPr>
        <p:spPr bwMode="gray">
          <a:xfrm>
            <a:off x="557213" y="1301750"/>
            <a:ext cx="8029575" cy="996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 STYLE DU TITRE</a:t>
            </a:r>
          </a:p>
        </p:txBody>
      </p:sp>
      <p:sp>
        <p:nvSpPr>
          <p:cNvPr id="303109" name="Line 5"/>
          <p:cNvSpPr>
            <a:spLocks noChangeShapeType="1"/>
          </p:cNvSpPr>
          <p:nvPr/>
        </p:nvSpPr>
        <p:spPr bwMode="gray">
          <a:xfrm flipV="1">
            <a:off x="4572000" y="260350"/>
            <a:ext cx="0" cy="504825"/>
          </a:xfrm>
          <a:prstGeom prst="line">
            <a:avLst/>
          </a:prstGeom>
          <a:noFill/>
          <a:ln w="12700">
            <a:solidFill>
              <a:srgbClr val="E60028"/>
            </a:solidFill>
            <a:round/>
            <a:headEnd/>
            <a:tailEnd/>
          </a:ln>
          <a:effectLst/>
        </p:spPr>
        <p:txBody>
          <a:bodyPr/>
          <a:lstStyle/>
          <a:p>
            <a:endParaRPr lang="fr-FR" dirty="0"/>
          </a:p>
        </p:txBody>
      </p:sp>
      <p:sp>
        <p:nvSpPr>
          <p:cNvPr id="303110" name="Rectangle 6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6573838" y="6416675"/>
            <a:ext cx="1814512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36000" bIns="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800" b="0">
                <a:solidFill>
                  <a:srgbClr val="000000"/>
                </a:solidFill>
                <a:cs typeface="+mn-cs"/>
              </a:defRPr>
            </a:lvl1pPr>
          </a:lstStyle>
          <a:p>
            <a:fld id="{106D9968-1496-475E-9C62-D738B61E9A91}" type="datetime1">
              <a:rPr lang="fr-FR"/>
              <a:pPr/>
              <a:t>18.07.17</a:t>
            </a:fld>
            <a:endParaRPr lang="fr-FR" dirty="0"/>
          </a:p>
        </p:txBody>
      </p:sp>
      <p:sp>
        <p:nvSpPr>
          <p:cNvPr id="303111" name="Rectangle 7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8459788" y="6416675"/>
            <a:ext cx="360362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800">
                <a:solidFill>
                  <a:srgbClr val="000000"/>
                </a:solidFill>
                <a:cs typeface="+mn-cs"/>
              </a:defRPr>
            </a:lvl1pPr>
          </a:lstStyle>
          <a:p>
            <a:r>
              <a:rPr lang="fr-FR" dirty="0"/>
              <a:t>P.</a:t>
            </a:r>
            <a:fld id="{2A7F5AEC-2693-4D28-8267-3505AB56C51F}" type="slidenum">
              <a:rPr lang="fr-FR"/>
              <a:pPr/>
              <a:t>‹#›</a:t>
            </a:fld>
            <a:endParaRPr lang="fr-FR" dirty="0"/>
          </a:p>
        </p:txBody>
      </p:sp>
      <p:sp>
        <p:nvSpPr>
          <p:cNvPr id="303112" name="Rectangle 8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2771775" y="6416675"/>
            <a:ext cx="3597275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800" b="0">
                <a:solidFill>
                  <a:srgbClr val="000000"/>
                </a:solidFill>
                <a:cs typeface="+mn-cs"/>
              </a:defRPr>
            </a:lvl1pPr>
          </a:lstStyle>
          <a:p>
            <a:endParaRPr lang="fr-FR" dirty="0"/>
          </a:p>
        </p:txBody>
      </p:sp>
      <p:sp>
        <p:nvSpPr>
          <p:cNvPr id="303113" name="Rectangle 9"/>
          <p:cNvSpPr>
            <a:spLocks noChangeArrowheads="1"/>
          </p:cNvSpPr>
          <p:nvPr/>
        </p:nvSpPr>
        <p:spPr bwMode="gray">
          <a:xfrm>
            <a:off x="8426450" y="6415088"/>
            <a:ext cx="71438" cy="4429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/>
          <a:lstStyle/>
          <a:p>
            <a:pPr eaLnBrk="1" hangingPunct="1"/>
            <a:r>
              <a:rPr lang="fr-FR" sz="800" dirty="0">
                <a:solidFill>
                  <a:srgbClr val="000000"/>
                </a:solidFill>
                <a:cs typeface="Arial" charset="0"/>
              </a:rPr>
              <a:t>|</a:t>
            </a:r>
          </a:p>
        </p:txBody>
      </p:sp>
      <p:sp>
        <p:nvSpPr>
          <p:cNvPr id="303114" name="Rectangle 10"/>
          <p:cNvSpPr>
            <a:spLocks noChangeArrowheads="1"/>
          </p:cNvSpPr>
          <p:nvPr/>
        </p:nvSpPr>
        <p:spPr bwMode="gray">
          <a:xfrm>
            <a:off x="557213" y="2085975"/>
            <a:ext cx="8029575" cy="2681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eaLnBrk="1" hangingPunct="1">
              <a:lnSpc>
                <a:spcPct val="90000"/>
              </a:lnSpc>
            </a:pPr>
            <a:r>
              <a:rPr lang="fr-FR" sz="1600" b="0" dirty="0">
                <a:solidFill>
                  <a:srgbClr val="E60028"/>
                </a:solidFill>
                <a:cs typeface="Arial" charset="0"/>
              </a:rPr>
              <a:t>CLIQUEZ POUR MODIFIER LE STYLE DU TITRE</a:t>
            </a:r>
          </a:p>
        </p:txBody>
      </p:sp>
      <p:sp>
        <p:nvSpPr>
          <p:cNvPr id="303116" name="Rectangle 12"/>
          <p:cNvSpPr>
            <a:spLocks noChangeArrowheads="1"/>
          </p:cNvSpPr>
          <p:nvPr/>
        </p:nvSpPr>
        <p:spPr bwMode="gray">
          <a:xfrm>
            <a:off x="557213" y="4849813"/>
            <a:ext cx="802957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eaLnBrk="1" hangingPunct="1"/>
            <a:fld id="{FAE4CE81-55FD-4D72-B56F-1A15789DB13F}" type="datetime1">
              <a:rPr lang="fr-FR" sz="1100" b="0">
                <a:solidFill>
                  <a:srgbClr val="000000"/>
                </a:solidFill>
                <a:cs typeface="Arial" charset="0"/>
              </a:rPr>
              <a:pPr eaLnBrk="1" hangingPunct="1"/>
              <a:t>18.07.17</a:t>
            </a:fld>
            <a:endParaRPr lang="fr-FR" sz="1100" b="0" dirty="0">
              <a:solidFill>
                <a:srgbClr val="000000"/>
              </a:solidFill>
              <a:cs typeface="Arial" charset="0"/>
            </a:endParaRPr>
          </a:p>
        </p:txBody>
      </p:sp>
      <p:pic>
        <p:nvPicPr>
          <p:cNvPr id="303117" name="Picture 13" descr="SOCEE104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gray">
          <a:xfrm>
            <a:off x="3359150" y="6116638"/>
            <a:ext cx="2425700" cy="6477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  <p:sldLayoutId id="2147483778" r:id="rId2"/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87" r:id="rId11"/>
  </p:sldLayoutIdLst>
  <p:hf hdr="0" ftr="0" dt="0"/>
  <p:txStyles>
    <p:titleStyle>
      <a:lvl1pPr algn="ctr" rtl="0" fontAlgn="base">
        <a:lnSpc>
          <a:spcPct val="90000"/>
        </a:lnSpc>
        <a:spcBef>
          <a:spcPct val="0"/>
        </a:spcBef>
        <a:spcAft>
          <a:spcPct val="0"/>
        </a:spcAft>
        <a:defRPr sz="1600">
          <a:solidFill>
            <a:srgbClr val="E60028"/>
          </a:solidFill>
          <a:latin typeface="+mj-lt"/>
          <a:ea typeface="+mj-ea"/>
          <a:cs typeface="+mj-cs"/>
        </a:defRPr>
      </a:lvl1pPr>
      <a:lvl2pPr algn="ctr" rtl="0" fontAlgn="base">
        <a:lnSpc>
          <a:spcPct val="90000"/>
        </a:lnSpc>
        <a:spcBef>
          <a:spcPct val="0"/>
        </a:spcBef>
        <a:spcAft>
          <a:spcPct val="0"/>
        </a:spcAft>
        <a:defRPr sz="1600">
          <a:solidFill>
            <a:srgbClr val="E60028"/>
          </a:solidFill>
          <a:latin typeface="Arial" charset="0"/>
          <a:cs typeface="Arial" charset="0"/>
        </a:defRPr>
      </a:lvl2pPr>
      <a:lvl3pPr algn="ctr" rtl="0" fontAlgn="base">
        <a:lnSpc>
          <a:spcPct val="90000"/>
        </a:lnSpc>
        <a:spcBef>
          <a:spcPct val="0"/>
        </a:spcBef>
        <a:spcAft>
          <a:spcPct val="0"/>
        </a:spcAft>
        <a:defRPr sz="1600">
          <a:solidFill>
            <a:srgbClr val="E60028"/>
          </a:solidFill>
          <a:latin typeface="Arial" charset="0"/>
          <a:cs typeface="Arial" charset="0"/>
        </a:defRPr>
      </a:lvl3pPr>
      <a:lvl4pPr algn="ctr" rtl="0" fontAlgn="base">
        <a:lnSpc>
          <a:spcPct val="90000"/>
        </a:lnSpc>
        <a:spcBef>
          <a:spcPct val="0"/>
        </a:spcBef>
        <a:spcAft>
          <a:spcPct val="0"/>
        </a:spcAft>
        <a:defRPr sz="1600">
          <a:solidFill>
            <a:srgbClr val="E60028"/>
          </a:solidFill>
          <a:latin typeface="Arial" charset="0"/>
          <a:cs typeface="Arial" charset="0"/>
        </a:defRPr>
      </a:lvl4pPr>
      <a:lvl5pPr algn="ctr" rtl="0" fontAlgn="base">
        <a:lnSpc>
          <a:spcPct val="90000"/>
        </a:lnSpc>
        <a:spcBef>
          <a:spcPct val="0"/>
        </a:spcBef>
        <a:spcAft>
          <a:spcPct val="0"/>
        </a:spcAft>
        <a:defRPr sz="1600">
          <a:solidFill>
            <a:srgbClr val="E60028"/>
          </a:solidFill>
          <a:latin typeface="Arial" charset="0"/>
          <a:cs typeface="Arial" charset="0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1600">
          <a:solidFill>
            <a:srgbClr val="E60028"/>
          </a:solidFill>
          <a:latin typeface="Arial" charset="0"/>
          <a:cs typeface="Arial" charset="0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1600">
          <a:solidFill>
            <a:srgbClr val="E60028"/>
          </a:solidFill>
          <a:latin typeface="Arial" charset="0"/>
          <a:cs typeface="Arial" charset="0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1600">
          <a:solidFill>
            <a:srgbClr val="E60028"/>
          </a:solidFill>
          <a:latin typeface="Arial" charset="0"/>
          <a:cs typeface="Arial" charset="0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1600">
          <a:solidFill>
            <a:srgbClr val="E60028"/>
          </a:solidFill>
          <a:latin typeface="Arial" charset="0"/>
          <a:cs typeface="Arial" charset="0"/>
        </a:defRPr>
      </a:lvl9pPr>
    </p:titleStyle>
    <p:bodyStyle>
      <a:lvl1pPr marL="4763" indent="-4763" algn="ctr" rtl="0" fontAlgn="base">
        <a:lnSpc>
          <a:spcPct val="90000"/>
        </a:lnSpc>
        <a:spcBef>
          <a:spcPct val="0"/>
        </a:spcBef>
        <a:spcAft>
          <a:spcPct val="0"/>
        </a:spcAft>
        <a:buClr>
          <a:schemeClr val="tx1"/>
        </a:buClr>
        <a:buFont typeface="Arial" charset="0"/>
        <a:defRPr sz="3000">
          <a:solidFill>
            <a:srgbClr val="000000"/>
          </a:solidFill>
          <a:latin typeface="+mn-lt"/>
          <a:ea typeface="+mn-ea"/>
          <a:cs typeface="+mn-cs"/>
        </a:defRPr>
      </a:lvl1pPr>
      <a:lvl2pPr marL="11113" indent="-4763" algn="ctr" rtl="0" fontAlgn="base">
        <a:lnSpc>
          <a:spcPct val="90000"/>
        </a:lnSpc>
        <a:spcBef>
          <a:spcPct val="0"/>
        </a:spcBef>
        <a:spcAft>
          <a:spcPct val="0"/>
        </a:spcAft>
        <a:defRPr sz="1600" b="1">
          <a:solidFill>
            <a:srgbClr val="000000"/>
          </a:solidFill>
          <a:latin typeface="+mn-lt"/>
          <a:cs typeface="+mn-cs"/>
        </a:defRPr>
      </a:lvl2pPr>
      <a:lvl3pPr marL="14288" indent="-1588" algn="ctr" rtl="0" fontAlgn="base">
        <a:lnSpc>
          <a:spcPct val="90000"/>
        </a:lnSpc>
        <a:spcBef>
          <a:spcPct val="0"/>
        </a:spcBef>
        <a:spcAft>
          <a:spcPct val="0"/>
        </a:spcAft>
        <a:buFont typeface="Wingdings" pitchFamily="2" charset="2"/>
        <a:defRPr sz="1400">
          <a:solidFill>
            <a:srgbClr val="000000"/>
          </a:solidFill>
          <a:latin typeface="+mn-lt"/>
          <a:cs typeface="+mn-cs"/>
        </a:defRPr>
      </a:lvl3pPr>
      <a:lvl4pPr marL="19050" indent="-3175" algn="ctr" rtl="0" fontAlgn="base">
        <a:lnSpc>
          <a:spcPct val="90000"/>
        </a:lnSpc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+mn-lt"/>
          <a:cs typeface="+mn-cs"/>
        </a:defRPr>
      </a:lvl4pPr>
      <a:lvl5pPr marL="23813" indent="-3175" algn="ctr" rtl="0" fontAlgn="base">
        <a:lnSpc>
          <a:spcPct val="90000"/>
        </a:lnSpc>
        <a:spcBef>
          <a:spcPct val="0"/>
        </a:spcBef>
        <a:spcAft>
          <a:spcPct val="0"/>
        </a:spcAft>
        <a:buFont typeface="Arial" charset="0"/>
        <a:defRPr sz="1000">
          <a:solidFill>
            <a:srgbClr val="000000"/>
          </a:solidFill>
          <a:latin typeface="+mn-lt"/>
          <a:cs typeface="+mn-cs"/>
        </a:defRPr>
      </a:lvl5pPr>
      <a:lvl6pPr marL="481013" indent="-3175" algn="ctr" rtl="0" fontAlgn="base">
        <a:lnSpc>
          <a:spcPct val="90000"/>
        </a:lnSpc>
        <a:spcBef>
          <a:spcPct val="0"/>
        </a:spcBef>
        <a:spcAft>
          <a:spcPct val="0"/>
        </a:spcAft>
        <a:buFont typeface="Arial" charset="0"/>
        <a:defRPr sz="1000">
          <a:solidFill>
            <a:srgbClr val="000000"/>
          </a:solidFill>
          <a:latin typeface="+mn-lt"/>
          <a:cs typeface="+mn-cs"/>
        </a:defRPr>
      </a:lvl6pPr>
      <a:lvl7pPr marL="938213" indent="-3175" algn="ctr" rtl="0" fontAlgn="base">
        <a:lnSpc>
          <a:spcPct val="90000"/>
        </a:lnSpc>
        <a:spcBef>
          <a:spcPct val="0"/>
        </a:spcBef>
        <a:spcAft>
          <a:spcPct val="0"/>
        </a:spcAft>
        <a:buFont typeface="Arial" charset="0"/>
        <a:defRPr sz="1000">
          <a:solidFill>
            <a:srgbClr val="000000"/>
          </a:solidFill>
          <a:latin typeface="+mn-lt"/>
          <a:cs typeface="+mn-cs"/>
        </a:defRPr>
      </a:lvl7pPr>
      <a:lvl8pPr marL="1395413" indent="-3175" algn="ctr" rtl="0" fontAlgn="base">
        <a:lnSpc>
          <a:spcPct val="90000"/>
        </a:lnSpc>
        <a:spcBef>
          <a:spcPct val="0"/>
        </a:spcBef>
        <a:spcAft>
          <a:spcPct val="0"/>
        </a:spcAft>
        <a:buFont typeface="Arial" charset="0"/>
        <a:defRPr sz="1000">
          <a:solidFill>
            <a:srgbClr val="000000"/>
          </a:solidFill>
          <a:latin typeface="+mn-lt"/>
          <a:cs typeface="+mn-cs"/>
        </a:defRPr>
      </a:lvl8pPr>
      <a:lvl9pPr marL="1852613" indent="-3175" algn="ctr" rtl="0" fontAlgn="base">
        <a:lnSpc>
          <a:spcPct val="90000"/>
        </a:lnSpc>
        <a:spcBef>
          <a:spcPct val="0"/>
        </a:spcBef>
        <a:spcAft>
          <a:spcPct val="0"/>
        </a:spcAft>
        <a:buFont typeface="Arial" charset="0"/>
        <a:defRPr sz="1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5458" name="Picture 2" descr="group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gray">
          <a:xfrm>
            <a:off x="287338" y="6091238"/>
            <a:ext cx="3065462" cy="766762"/>
          </a:xfrm>
          <a:prstGeom prst="rect">
            <a:avLst/>
          </a:prstGeom>
          <a:noFill/>
        </p:spPr>
      </p:pic>
      <p:sp>
        <p:nvSpPr>
          <p:cNvPr id="275459" name="Rectangle 3"/>
          <p:cNvSpPr>
            <a:spLocks noGrp="1" noChangeArrowheads="1"/>
          </p:cNvSpPr>
          <p:nvPr>
            <p:ph type="title"/>
          </p:nvPr>
        </p:nvSpPr>
        <p:spPr bwMode="gray">
          <a:xfrm>
            <a:off x="557213" y="260350"/>
            <a:ext cx="7831137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 STYLE DU TITRE</a:t>
            </a:r>
          </a:p>
        </p:txBody>
      </p:sp>
      <p:sp>
        <p:nvSpPr>
          <p:cNvPr id="275460" name="Rectangle 4"/>
          <p:cNvSpPr>
            <a:spLocks noGrp="1" noChangeArrowheads="1"/>
          </p:cNvSpPr>
          <p:nvPr>
            <p:ph type="body" idx="1"/>
          </p:nvPr>
        </p:nvSpPr>
        <p:spPr bwMode="gray">
          <a:xfrm>
            <a:off x="557213" y="1052513"/>
            <a:ext cx="8029575" cy="4897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275461" name="Rectangle 5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6573838" y="6416675"/>
            <a:ext cx="1814512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36000" bIns="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800" b="0">
                <a:solidFill>
                  <a:srgbClr val="000000"/>
                </a:solidFill>
                <a:cs typeface="+mn-cs"/>
              </a:defRPr>
            </a:lvl1pPr>
          </a:lstStyle>
          <a:p>
            <a:fld id="{E67AF832-1452-40E4-922E-E378CF885850}" type="datetime1">
              <a:rPr lang="fr-FR"/>
              <a:pPr/>
              <a:t>18.07.17</a:t>
            </a:fld>
            <a:endParaRPr lang="fr-FR" dirty="0"/>
          </a:p>
        </p:txBody>
      </p:sp>
      <p:sp>
        <p:nvSpPr>
          <p:cNvPr id="275462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8459788" y="6416675"/>
            <a:ext cx="360362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800">
                <a:solidFill>
                  <a:srgbClr val="000000"/>
                </a:solidFill>
                <a:cs typeface="+mn-cs"/>
              </a:defRPr>
            </a:lvl1pPr>
          </a:lstStyle>
          <a:p>
            <a:r>
              <a:rPr lang="fr-FR" dirty="0"/>
              <a:t>P.</a:t>
            </a:r>
            <a:fld id="{EC2DA5A5-686D-4FEC-BE8D-FF58DCCA1198}" type="slidenum">
              <a:rPr lang="fr-FR"/>
              <a:pPr/>
              <a:t>‹#›</a:t>
            </a:fld>
            <a:endParaRPr lang="fr-FR" dirty="0"/>
          </a:p>
        </p:txBody>
      </p:sp>
      <p:sp>
        <p:nvSpPr>
          <p:cNvPr id="275463" name="Rectangle 7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2771775" y="6416675"/>
            <a:ext cx="3597275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800" b="0">
                <a:solidFill>
                  <a:srgbClr val="000000"/>
                </a:solidFill>
                <a:cs typeface="+mn-cs"/>
              </a:defRPr>
            </a:lvl1pPr>
          </a:lstStyle>
          <a:p>
            <a:endParaRPr lang="fr-FR" dirty="0"/>
          </a:p>
        </p:txBody>
      </p:sp>
      <p:sp>
        <p:nvSpPr>
          <p:cNvPr id="275464" name="Line 8"/>
          <p:cNvSpPr>
            <a:spLocks noChangeShapeType="1"/>
          </p:cNvSpPr>
          <p:nvPr/>
        </p:nvSpPr>
        <p:spPr bwMode="gray">
          <a:xfrm flipH="1">
            <a:off x="323850" y="6194425"/>
            <a:ext cx="8496300" cy="0"/>
          </a:xfrm>
          <a:prstGeom prst="line">
            <a:avLst/>
          </a:prstGeom>
          <a:noFill/>
          <a:ln w="6350">
            <a:solidFill>
              <a:srgbClr val="E60028"/>
            </a:solidFill>
            <a:round/>
            <a:headEnd/>
            <a:tailEnd/>
          </a:ln>
          <a:effectLst/>
        </p:spPr>
        <p:txBody>
          <a:bodyPr/>
          <a:lstStyle/>
          <a:p>
            <a:endParaRPr lang="fr-FR" dirty="0"/>
          </a:p>
        </p:txBody>
      </p:sp>
      <p:sp>
        <p:nvSpPr>
          <p:cNvPr id="275465" name="Line 9"/>
          <p:cNvSpPr>
            <a:spLocks noChangeShapeType="1"/>
          </p:cNvSpPr>
          <p:nvPr/>
        </p:nvSpPr>
        <p:spPr bwMode="gray">
          <a:xfrm flipH="1">
            <a:off x="323850" y="755650"/>
            <a:ext cx="8496300" cy="0"/>
          </a:xfrm>
          <a:prstGeom prst="line">
            <a:avLst/>
          </a:prstGeom>
          <a:noFill/>
          <a:ln w="6350">
            <a:solidFill>
              <a:srgbClr val="E60028"/>
            </a:solidFill>
            <a:round/>
            <a:headEnd/>
            <a:tailEnd/>
          </a:ln>
          <a:effectLst/>
        </p:spPr>
        <p:txBody>
          <a:bodyPr/>
          <a:lstStyle/>
          <a:p>
            <a:endParaRPr lang="fr-FR" dirty="0"/>
          </a:p>
        </p:txBody>
      </p:sp>
      <p:sp>
        <p:nvSpPr>
          <p:cNvPr id="275466" name="Rectangle 10"/>
          <p:cNvSpPr>
            <a:spLocks noChangeArrowheads="1"/>
          </p:cNvSpPr>
          <p:nvPr/>
        </p:nvSpPr>
        <p:spPr bwMode="gray">
          <a:xfrm>
            <a:off x="8426450" y="6415088"/>
            <a:ext cx="71438" cy="4429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/>
          <a:lstStyle/>
          <a:p>
            <a:pPr eaLnBrk="1" hangingPunct="1"/>
            <a:r>
              <a:rPr lang="fr-FR" sz="800" dirty="0">
                <a:solidFill>
                  <a:srgbClr val="000000"/>
                </a:solidFill>
                <a:cs typeface="Arial" charset="0"/>
              </a:rPr>
              <a:t>|</a:t>
            </a:r>
          </a:p>
        </p:txBody>
      </p:sp>
      <p:sp>
        <p:nvSpPr>
          <p:cNvPr id="14" name="Title 3"/>
          <p:cNvSpPr txBox="1">
            <a:spLocks/>
          </p:cNvSpPr>
          <p:nvPr userDrawn="1"/>
        </p:nvSpPr>
        <p:spPr bwMode="auto">
          <a:xfrm>
            <a:off x="3046413" y="6400800"/>
            <a:ext cx="6097587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223200" tIns="150619" rIns="269322" bIns="150619" anchor="ctr"/>
          <a:lstStyle/>
          <a:p>
            <a:pPr algn="r" defTabSz="957232">
              <a:defRPr/>
            </a:pPr>
            <a:endParaRPr lang="en-US" sz="1600" b="0" kern="0" dirty="0">
              <a:solidFill>
                <a:schemeClr val="tx1"/>
              </a:solidFill>
              <a:latin typeface="Arial" pitchFamily="34" charset="0"/>
              <a:ea typeface="+mj-ea"/>
              <a:cs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</p:sldLayoutIdLst>
  <p:hf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1600" b="1">
          <a:solidFill>
            <a:srgbClr val="E60028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1600" b="1">
          <a:solidFill>
            <a:srgbClr val="E60028"/>
          </a:solidFill>
          <a:latin typeface="Arial" charset="0"/>
          <a:cs typeface="Arial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1600" b="1">
          <a:solidFill>
            <a:srgbClr val="E60028"/>
          </a:solidFill>
          <a:latin typeface="Arial" charset="0"/>
          <a:cs typeface="Arial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1600" b="1">
          <a:solidFill>
            <a:srgbClr val="E60028"/>
          </a:solidFill>
          <a:latin typeface="Arial" charset="0"/>
          <a:cs typeface="Arial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1600" b="1">
          <a:solidFill>
            <a:srgbClr val="E60028"/>
          </a:solidFill>
          <a:latin typeface="Arial" charset="0"/>
          <a:cs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1600" b="1">
          <a:solidFill>
            <a:srgbClr val="E60028"/>
          </a:solidFill>
          <a:latin typeface="Arial" charset="0"/>
          <a:cs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1600" b="1">
          <a:solidFill>
            <a:srgbClr val="E60028"/>
          </a:solidFill>
          <a:latin typeface="Arial" charset="0"/>
          <a:cs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1600" b="1">
          <a:solidFill>
            <a:srgbClr val="E60028"/>
          </a:solidFill>
          <a:latin typeface="Arial" charset="0"/>
          <a:cs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1600" b="1">
          <a:solidFill>
            <a:srgbClr val="E60028"/>
          </a:solidFill>
          <a:latin typeface="Arial" charset="0"/>
          <a:cs typeface="Arial" charset="0"/>
        </a:defRPr>
      </a:lvl9pPr>
    </p:titleStyle>
    <p:bodyStyle>
      <a:lvl1pPr marL="180975" indent="-180975" algn="l" rtl="0" fontAlgn="base">
        <a:spcBef>
          <a:spcPct val="100000"/>
        </a:spcBef>
        <a:spcAft>
          <a:spcPct val="0"/>
        </a:spcAft>
        <a:buClr>
          <a:srgbClr val="666666"/>
        </a:buClr>
        <a:buFont typeface="Wingdings" pitchFamily="2" charset="2"/>
        <a:buChar char="§"/>
        <a:defRPr sz="1600" b="1">
          <a:solidFill>
            <a:srgbClr val="000000"/>
          </a:solidFill>
          <a:latin typeface="+mn-lt"/>
          <a:ea typeface="+mn-ea"/>
          <a:cs typeface="+mn-cs"/>
        </a:defRPr>
      </a:lvl1pPr>
      <a:lvl2pPr marL="360363" indent="-177800" algn="l" rtl="0" fontAlgn="base">
        <a:spcBef>
          <a:spcPct val="50000"/>
        </a:spcBef>
        <a:spcAft>
          <a:spcPct val="0"/>
        </a:spcAft>
        <a:buChar char="•"/>
        <a:defRPr sz="1300">
          <a:solidFill>
            <a:srgbClr val="000000"/>
          </a:solidFill>
          <a:latin typeface="+mn-lt"/>
          <a:cs typeface="+mn-cs"/>
        </a:defRPr>
      </a:lvl2pPr>
      <a:lvl3pPr marL="542925" indent="-180975" algn="l" rtl="0" fontAlgn="base">
        <a:spcBef>
          <a:spcPct val="50000"/>
        </a:spcBef>
        <a:spcAft>
          <a:spcPct val="0"/>
        </a:spcAft>
        <a:buFont typeface="Arial" charset="0"/>
        <a:buChar char="▫"/>
        <a:defRPr sz="1100">
          <a:solidFill>
            <a:srgbClr val="000000"/>
          </a:solidFill>
          <a:latin typeface="+mn-lt"/>
          <a:cs typeface="+mn-cs"/>
        </a:defRPr>
      </a:lvl3pPr>
      <a:lvl4pPr marL="723900" indent="-179388" algn="l" rtl="0" fontAlgn="base">
        <a:spcBef>
          <a:spcPct val="50000"/>
        </a:spcBef>
        <a:spcAft>
          <a:spcPct val="0"/>
        </a:spcAft>
        <a:buFont typeface="Arial" charset="0"/>
        <a:buChar char="-"/>
        <a:defRPr sz="900">
          <a:solidFill>
            <a:srgbClr val="000000"/>
          </a:solidFill>
          <a:latin typeface="+mn-lt"/>
          <a:cs typeface="+mn-cs"/>
        </a:defRPr>
      </a:lvl4pPr>
      <a:lvl5pPr marL="885825" indent="-160338" algn="l" rtl="0" fontAlgn="base">
        <a:spcBef>
          <a:spcPct val="50000"/>
        </a:spcBef>
        <a:spcAft>
          <a:spcPct val="0"/>
        </a:spcAft>
        <a:buFont typeface="Arial" charset="0"/>
        <a:buChar char="."/>
        <a:defRPr sz="900">
          <a:solidFill>
            <a:srgbClr val="000000"/>
          </a:solidFill>
          <a:latin typeface="+mn-lt"/>
          <a:cs typeface="+mn-cs"/>
        </a:defRPr>
      </a:lvl5pPr>
      <a:lvl6pPr marL="1343025" indent="-160338" algn="l" rtl="0" fontAlgn="base">
        <a:spcBef>
          <a:spcPct val="50000"/>
        </a:spcBef>
        <a:spcAft>
          <a:spcPct val="0"/>
        </a:spcAft>
        <a:buFont typeface="Arial" charset="0"/>
        <a:buChar char="."/>
        <a:defRPr sz="900">
          <a:solidFill>
            <a:srgbClr val="000000"/>
          </a:solidFill>
          <a:latin typeface="+mn-lt"/>
          <a:cs typeface="+mn-cs"/>
        </a:defRPr>
      </a:lvl6pPr>
      <a:lvl7pPr marL="1800225" indent="-160338" algn="l" rtl="0" fontAlgn="base">
        <a:spcBef>
          <a:spcPct val="50000"/>
        </a:spcBef>
        <a:spcAft>
          <a:spcPct val="0"/>
        </a:spcAft>
        <a:buFont typeface="Arial" charset="0"/>
        <a:buChar char="."/>
        <a:defRPr sz="900">
          <a:solidFill>
            <a:srgbClr val="000000"/>
          </a:solidFill>
          <a:latin typeface="+mn-lt"/>
          <a:cs typeface="+mn-cs"/>
        </a:defRPr>
      </a:lvl7pPr>
      <a:lvl8pPr marL="2257425" indent="-160338" algn="l" rtl="0" fontAlgn="base">
        <a:spcBef>
          <a:spcPct val="50000"/>
        </a:spcBef>
        <a:spcAft>
          <a:spcPct val="0"/>
        </a:spcAft>
        <a:buFont typeface="Arial" charset="0"/>
        <a:buChar char="."/>
        <a:defRPr sz="900">
          <a:solidFill>
            <a:srgbClr val="000000"/>
          </a:solidFill>
          <a:latin typeface="+mn-lt"/>
          <a:cs typeface="+mn-cs"/>
        </a:defRPr>
      </a:lvl8pPr>
      <a:lvl9pPr marL="2714625" indent="-160338" algn="l" rtl="0" fontAlgn="base">
        <a:spcBef>
          <a:spcPct val="50000"/>
        </a:spcBef>
        <a:spcAft>
          <a:spcPct val="0"/>
        </a:spcAft>
        <a:buFont typeface="Arial" charset="0"/>
        <a:buChar char="."/>
        <a:defRPr sz="9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8530" name="Picture 2" descr="group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gray">
          <a:xfrm>
            <a:off x="287338" y="6091238"/>
            <a:ext cx="3065462" cy="766762"/>
          </a:xfrm>
          <a:prstGeom prst="rect">
            <a:avLst/>
          </a:prstGeom>
          <a:noFill/>
        </p:spPr>
      </p:pic>
      <p:sp>
        <p:nvSpPr>
          <p:cNvPr id="278531" name="Rectangle 3"/>
          <p:cNvSpPr>
            <a:spLocks noGrp="1" noChangeArrowheads="1"/>
          </p:cNvSpPr>
          <p:nvPr>
            <p:ph type="title"/>
          </p:nvPr>
        </p:nvSpPr>
        <p:spPr bwMode="gray">
          <a:xfrm>
            <a:off x="557213" y="1125538"/>
            <a:ext cx="8029575" cy="57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 STYLE DU TITRE</a:t>
            </a:r>
          </a:p>
        </p:txBody>
      </p:sp>
      <p:sp>
        <p:nvSpPr>
          <p:cNvPr id="278532" name="Rectangle 4"/>
          <p:cNvSpPr>
            <a:spLocks noGrp="1" noChangeArrowheads="1"/>
          </p:cNvSpPr>
          <p:nvPr>
            <p:ph type="body" idx="1"/>
          </p:nvPr>
        </p:nvSpPr>
        <p:spPr bwMode="gray">
          <a:xfrm>
            <a:off x="557213" y="1916113"/>
            <a:ext cx="8029575" cy="4033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278533" name="Line 5"/>
          <p:cNvSpPr>
            <a:spLocks noChangeShapeType="1"/>
          </p:cNvSpPr>
          <p:nvPr/>
        </p:nvSpPr>
        <p:spPr bwMode="gray">
          <a:xfrm flipV="1">
            <a:off x="4572000" y="260350"/>
            <a:ext cx="0" cy="504825"/>
          </a:xfrm>
          <a:prstGeom prst="line">
            <a:avLst/>
          </a:prstGeom>
          <a:noFill/>
          <a:ln w="12700">
            <a:solidFill>
              <a:srgbClr val="E60028"/>
            </a:solidFill>
            <a:round/>
            <a:headEnd/>
            <a:tailEnd/>
          </a:ln>
          <a:effectLst/>
        </p:spPr>
        <p:txBody>
          <a:bodyPr/>
          <a:lstStyle/>
          <a:p>
            <a:endParaRPr lang="fr-FR" dirty="0"/>
          </a:p>
        </p:txBody>
      </p:sp>
      <p:sp>
        <p:nvSpPr>
          <p:cNvPr id="278534" name="Rectangle 6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6573838" y="6416675"/>
            <a:ext cx="1814512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36000" bIns="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800" b="0">
                <a:solidFill>
                  <a:srgbClr val="000000"/>
                </a:solidFill>
                <a:cs typeface="+mn-cs"/>
              </a:defRPr>
            </a:lvl1pPr>
          </a:lstStyle>
          <a:p>
            <a:fld id="{2EDFCF7E-6994-4605-872B-DF6A8E815D59}" type="datetime1">
              <a:rPr lang="fr-FR"/>
              <a:pPr/>
              <a:t>18.07.17</a:t>
            </a:fld>
            <a:endParaRPr lang="fr-FR" dirty="0"/>
          </a:p>
        </p:txBody>
      </p:sp>
      <p:sp>
        <p:nvSpPr>
          <p:cNvPr id="278535" name="Rectangle 7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8459788" y="6416675"/>
            <a:ext cx="360362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800">
                <a:solidFill>
                  <a:srgbClr val="000000"/>
                </a:solidFill>
                <a:cs typeface="+mn-cs"/>
              </a:defRPr>
            </a:lvl1pPr>
          </a:lstStyle>
          <a:p>
            <a:r>
              <a:rPr lang="fr-FR" dirty="0"/>
              <a:t>P.</a:t>
            </a:r>
            <a:fld id="{C9FA8250-AC53-4BC6-B9CD-647959091644}" type="slidenum">
              <a:rPr lang="fr-FR"/>
              <a:pPr/>
              <a:t>‹#›</a:t>
            </a:fld>
            <a:endParaRPr lang="fr-FR" dirty="0"/>
          </a:p>
        </p:txBody>
      </p:sp>
      <p:sp>
        <p:nvSpPr>
          <p:cNvPr id="278536" name="Rectangle 8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2771775" y="6416675"/>
            <a:ext cx="3597275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800" b="0">
                <a:solidFill>
                  <a:srgbClr val="000000"/>
                </a:solidFill>
                <a:cs typeface="+mn-cs"/>
              </a:defRPr>
            </a:lvl1pPr>
          </a:lstStyle>
          <a:p>
            <a:endParaRPr lang="fr-FR" dirty="0"/>
          </a:p>
        </p:txBody>
      </p:sp>
      <p:sp>
        <p:nvSpPr>
          <p:cNvPr id="278537" name="Rectangle 9"/>
          <p:cNvSpPr>
            <a:spLocks noChangeArrowheads="1"/>
          </p:cNvSpPr>
          <p:nvPr/>
        </p:nvSpPr>
        <p:spPr bwMode="gray">
          <a:xfrm>
            <a:off x="8426450" y="6415088"/>
            <a:ext cx="71438" cy="4429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/>
          <a:lstStyle/>
          <a:p>
            <a:pPr eaLnBrk="1" hangingPunct="1"/>
            <a:r>
              <a:rPr lang="fr-FR" sz="800" dirty="0">
                <a:solidFill>
                  <a:srgbClr val="000000"/>
                </a:solidFill>
                <a:cs typeface="Arial" charset="0"/>
              </a:rPr>
              <a:t>|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hf hdr="0" ftr="0" dt="0"/>
  <p:txStyles>
    <p:titleStyle>
      <a:lvl1pPr algn="ctr" rtl="0" fontAlgn="base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rgbClr val="000000"/>
          </a:solidFill>
          <a:latin typeface="+mj-lt"/>
          <a:ea typeface="+mj-ea"/>
          <a:cs typeface="+mj-cs"/>
        </a:defRPr>
      </a:lvl1pPr>
      <a:lvl2pPr algn="ctr" rtl="0" fontAlgn="base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rgbClr val="000000"/>
          </a:solidFill>
          <a:latin typeface="Arial" charset="0"/>
          <a:cs typeface="Arial" charset="0"/>
        </a:defRPr>
      </a:lvl2pPr>
      <a:lvl3pPr algn="ctr" rtl="0" fontAlgn="base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rgbClr val="000000"/>
          </a:solidFill>
          <a:latin typeface="Arial" charset="0"/>
          <a:cs typeface="Arial" charset="0"/>
        </a:defRPr>
      </a:lvl3pPr>
      <a:lvl4pPr algn="ctr" rtl="0" fontAlgn="base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rgbClr val="000000"/>
          </a:solidFill>
          <a:latin typeface="Arial" charset="0"/>
          <a:cs typeface="Arial" charset="0"/>
        </a:defRPr>
      </a:lvl4pPr>
      <a:lvl5pPr algn="ctr" rtl="0" fontAlgn="base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rgbClr val="000000"/>
          </a:solidFill>
          <a:latin typeface="Arial" charset="0"/>
          <a:cs typeface="Arial" charset="0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rgbClr val="000000"/>
          </a:solidFill>
          <a:latin typeface="Arial" charset="0"/>
          <a:cs typeface="Arial" charset="0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rgbClr val="000000"/>
          </a:solidFill>
          <a:latin typeface="Arial" charset="0"/>
          <a:cs typeface="Arial" charset="0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rgbClr val="000000"/>
          </a:solidFill>
          <a:latin typeface="Arial" charset="0"/>
          <a:cs typeface="Arial" charset="0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4763" indent="-4763" algn="l" rtl="0" fontAlgn="base">
        <a:spcBef>
          <a:spcPct val="50000"/>
        </a:spcBef>
        <a:spcAft>
          <a:spcPct val="20000"/>
        </a:spcAft>
        <a:buFont typeface="Arial" charset="0"/>
        <a:defRPr b="1">
          <a:solidFill>
            <a:srgbClr val="E60028"/>
          </a:solidFill>
          <a:latin typeface="+mn-lt"/>
          <a:ea typeface="+mn-ea"/>
          <a:cs typeface="+mn-cs"/>
        </a:defRPr>
      </a:lvl1pPr>
      <a:lvl2pPr marL="12700" indent="-6350" algn="l" rtl="0" fontAlgn="base">
        <a:spcBef>
          <a:spcPct val="0"/>
        </a:spcBef>
        <a:spcAft>
          <a:spcPct val="20000"/>
        </a:spcAft>
        <a:defRPr sz="1200" b="1">
          <a:solidFill>
            <a:srgbClr val="000000"/>
          </a:solidFill>
          <a:latin typeface="+mn-lt"/>
          <a:cs typeface="+mn-cs"/>
        </a:defRPr>
      </a:lvl2pPr>
      <a:lvl3pPr marL="15875" indent="-1588" algn="l" rtl="0" fontAlgn="base">
        <a:spcBef>
          <a:spcPct val="0"/>
        </a:spcBef>
        <a:spcAft>
          <a:spcPct val="20000"/>
        </a:spcAft>
        <a:buSzPct val="80000"/>
        <a:buFont typeface="Wingdings" pitchFamily="2" charset="2"/>
        <a:defRPr sz="1000" b="1">
          <a:solidFill>
            <a:srgbClr val="000000"/>
          </a:solidFill>
          <a:latin typeface="+mn-lt"/>
          <a:cs typeface="+mn-cs"/>
        </a:defRPr>
      </a:lvl3pPr>
      <a:lvl4pPr marL="20638" indent="-3175" algn="l" rtl="0" fontAlgn="base">
        <a:spcBef>
          <a:spcPct val="0"/>
        </a:spcBef>
        <a:spcAft>
          <a:spcPct val="40000"/>
        </a:spcAft>
        <a:defRPr sz="900">
          <a:solidFill>
            <a:srgbClr val="000000"/>
          </a:solidFill>
          <a:latin typeface="+mn-lt"/>
          <a:cs typeface="+mn-cs"/>
        </a:defRPr>
      </a:lvl4pPr>
      <a:lvl5pPr marL="25400" indent="-3175" algn="l" rtl="0" fontAlgn="base">
        <a:spcBef>
          <a:spcPct val="0"/>
        </a:spcBef>
        <a:spcAft>
          <a:spcPct val="20000"/>
        </a:spcAft>
        <a:buFont typeface="Arial" charset="0"/>
        <a:defRPr sz="800">
          <a:solidFill>
            <a:srgbClr val="000000"/>
          </a:solidFill>
          <a:latin typeface="+mn-lt"/>
          <a:cs typeface="+mn-cs"/>
        </a:defRPr>
      </a:lvl5pPr>
      <a:lvl6pPr marL="482600" indent="-3175" algn="l" rtl="0" fontAlgn="base">
        <a:spcBef>
          <a:spcPct val="0"/>
        </a:spcBef>
        <a:spcAft>
          <a:spcPct val="20000"/>
        </a:spcAft>
        <a:buFont typeface="Arial" charset="0"/>
        <a:defRPr sz="800">
          <a:solidFill>
            <a:srgbClr val="000000"/>
          </a:solidFill>
          <a:latin typeface="+mn-lt"/>
          <a:cs typeface="+mn-cs"/>
        </a:defRPr>
      </a:lvl6pPr>
      <a:lvl7pPr marL="939800" indent="-3175" algn="l" rtl="0" fontAlgn="base">
        <a:spcBef>
          <a:spcPct val="0"/>
        </a:spcBef>
        <a:spcAft>
          <a:spcPct val="20000"/>
        </a:spcAft>
        <a:buFont typeface="Arial" charset="0"/>
        <a:defRPr sz="800">
          <a:solidFill>
            <a:srgbClr val="000000"/>
          </a:solidFill>
          <a:latin typeface="+mn-lt"/>
          <a:cs typeface="+mn-cs"/>
        </a:defRPr>
      </a:lvl7pPr>
      <a:lvl8pPr marL="1397000" indent="-3175" algn="l" rtl="0" fontAlgn="base">
        <a:spcBef>
          <a:spcPct val="0"/>
        </a:spcBef>
        <a:spcAft>
          <a:spcPct val="20000"/>
        </a:spcAft>
        <a:buFont typeface="Arial" charset="0"/>
        <a:defRPr sz="800">
          <a:solidFill>
            <a:srgbClr val="000000"/>
          </a:solidFill>
          <a:latin typeface="+mn-lt"/>
          <a:cs typeface="+mn-cs"/>
        </a:defRPr>
      </a:lvl8pPr>
      <a:lvl9pPr marL="1854200" indent="-3175" algn="l" rtl="0" fontAlgn="base">
        <a:spcBef>
          <a:spcPct val="0"/>
        </a:spcBef>
        <a:spcAft>
          <a:spcPct val="20000"/>
        </a:spcAft>
        <a:buFont typeface="Arial" charset="0"/>
        <a:defRPr sz="8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9554" name="Picture 2" descr="group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gray">
          <a:xfrm>
            <a:off x="287338" y="6091238"/>
            <a:ext cx="3065462" cy="766762"/>
          </a:xfrm>
          <a:prstGeom prst="rect">
            <a:avLst/>
          </a:prstGeom>
          <a:noFill/>
        </p:spPr>
      </p:pic>
      <p:sp>
        <p:nvSpPr>
          <p:cNvPr id="279555" name="Rectangle 3"/>
          <p:cNvSpPr>
            <a:spLocks noGrp="1" noChangeArrowheads="1"/>
          </p:cNvSpPr>
          <p:nvPr>
            <p:ph type="title"/>
          </p:nvPr>
        </p:nvSpPr>
        <p:spPr bwMode="gray">
          <a:xfrm>
            <a:off x="557213" y="1125538"/>
            <a:ext cx="8029575" cy="57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 STYLE DU TITRE</a:t>
            </a:r>
          </a:p>
        </p:txBody>
      </p:sp>
      <p:sp>
        <p:nvSpPr>
          <p:cNvPr id="279556" name="Rectangle 4"/>
          <p:cNvSpPr>
            <a:spLocks noGrp="1" noChangeArrowheads="1"/>
          </p:cNvSpPr>
          <p:nvPr>
            <p:ph type="body" idx="1"/>
          </p:nvPr>
        </p:nvSpPr>
        <p:spPr bwMode="gray">
          <a:xfrm>
            <a:off x="557213" y="2544763"/>
            <a:ext cx="8029575" cy="3405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279557" name="Line 5"/>
          <p:cNvSpPr>
            <a:spLocks noChangeShapeType="1"/>
          </p:cNvSpPr>
          <p:nvPr/>
        </p:nvSpPr>
        <p:spPr bwMode="gray">
          <a:xfrm flipV="1">
            <a:off x="4572000" y="260350"/>
            <a:ext cx="0" cy="504825"/>
          </a:xfrm>
          <a:prstGeom prst="line">
            <a:avLst/>
          </a:prstGeom>
          <a:noFill/>
          <a:ln w="12700">
            <a:solidFill>
              <a:srgbClr val="E60028"/>
            </a:solidFill>
            <a:round/>
            <a:headEnd/>
            <a:tailEnd/>
          </a:ln>
          <a:effectLst/>
        </p:spPr>
        <p:txBody>
          <a:bodyPr/>
          <a:lstStyle/>
          <a:p>
            <a:endParaRPr lang="fr-FR" dirty="0"/>
          </a:p>
        </p:txBody>
      </p:sp>
      <p:sp>
        <p:nvSpPr>
          <p:cNvPr id="279558" name="Line 6"/>
          <p:cNvSpPr>
            <a:spLocks noChangeShapeType="1"/>
          </p:cNvSpPr>
          <p:nvPr/>
        </p:nvSpPr>
        <p:spPr bwMode="gray">
          <a:xfrm flipV="1">
            <a:off x="4572000" y="1700213"/>
            <a:ext cx="0" cy="687387"/>
          </a:xfrm>
          <a:prstGeom prst="line">
            <a:avLst/>
          </a:prstGeom>
          <a:noFill/>
          <a:ln w="12700">
            <a:solidFill>
              <a:srgbClr val="E60028"/>
            </a:solidFill>
            <a:round/>
            <a:headEnd/>
            <a:tailEnd/>
          </a:ln>
          <a:effectLst/>
        </p:spPr>
        <p:txBody>
          <a:bodyPr/>
          <a:lstStyle/>
          <a:p>
            <a:endParaRPr lang="fr-FR" dirty="0"/>
          </a:p>
        </p:txBody>
      </p:sp>
      <p:sp>
        <p:nvSpPr>
          <p:cNvPr id="279559" name="Rectangle 7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6573838" y="6416675"/>
            <a:ext cx="1814512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36000" bIns="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800" b="0">
                <a:solidFill>
                  <a:srgbClr val="000000"/>
                </a:solidFill>
                <a:cs typeface="+mn-cs"/>
              </a:defRPr>
            </a:lvl1pPr>
          </a:lstStyle>
          <a:p>
            <a:fld id="{A3B2E61E-C5B5-4682-BBB0-DCAE3B4DC3D2}" type="datetime1">
              <a:rPr lang="fr-FR"/>
              <a:pPr/>
              <a:t>18.07.17</a:t>
            </a:fld>
            <a:endParaRPr lang="fr-FR" dirty="0"/>
          </a:p>
        </p:txBody>
      </p:sp>
      <p:sp>
        <p:nvSpPr>
          <p:cNvPr id="279560" name="Rectangle 8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8459788" y="6416675"/>
            <a:ext cx="360362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800">
                <a:solidFill>
                  <a:srgbClr val="000000"/>
                </a:solidFill>
                <a:cs typeface="+mn-cs"/>
              </a:defRPr>
            </a:lvl1pPr>
          </a:lstStyle>
          <a:p>
            <a:r>
              <a:rPr lang="fr-FR" dirty="0"/>
              <a:t>P.</a:t>
            </a:r>
            <a:fld id="{5658290E-C456-4AC8-A284-D51017D22BFA}" type="slidenum">
              <a:rPr lang="fr-FR"/>
              <a:pPr/>
              <a:t>‹#›</a:t>
            </a:fld>
            <a:endParaRPr lang="fr-FR" dirty="0"/>
          </a:p>
        </p:txBody>
      </p:sp>
      <p:sp>
        <p:nvSpPr>
          <p:cNvPr id="279561" name="Rectangle 9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2771775" y="6416675"/>
            <a:ext cx="3597275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800" b="0">
                <a:solidFill>
                  <a:srgbClr val="000000"/>
                </a:solidFill>
                <a:cs typeface="+mn-cs"/>
              </a:defRPr>
            </a:lvl1pPr>
          </a:lstStyle>
          <a:p>
            <a:endParaRPr lang="fr-FR" dirty="0"/>
          </a:p>
        </p:txBody>
      </p:sp>
      <p:sp>
        <p:nvSpPr>
          <p:cNvPr id="279562" name="Rectangle 10"/>
          <p:cNvSpPr>
            <a:spLocks noChangeArrowheads="1"/>
          </p:cNvSpPr>
          <p:nvPr/>
        </p:nvSpPr>
        <p:spPr bwMode="gray">
          <a:xfrm>
            <a:off x="8426450" y="6415088"/>
            <a:ext cx="71438" cy="4429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/>
          <a:lstStyle/>
          <a:p>
            <a:pPr eaLnBrk="1" hangingPunct="1"/>
            <a:r>
              <a:rPr lang="fr-FR" sz="800" dirty="0">
                <a:solidFill>
                  <a:srgbClr val="000000"/>
                </a:solidFill>
                <a:cs typeface="Arial" charset="0"/>
              </a:rPr>
              <a:t>|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hf hdr="0" ftr="0" dt="0"/>
  <p:txStyles>
    <p:titleStyle>
      <a:lvl1pPr algn="ctr" rtl="0" fontAlgn="base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rgbClr val="000000"/>
          </a:solidFill>
          <a:latin typeface="+mj-lt"/>
          <a:ea typeface="+mj-ea"/>
          <a:cs typeface="+mj-cs"/>
        </a:defRPr>
      </a:lvl1pPr>
      <a:lvl2pPr algn="ctr" rtl="0" fontAlgn="base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rgbClr val="000000"/>
          </a:solidFill>
          <a:latin typeface="Arial" charset="0"/>
          <a:cs typeface="Arial" charset="0"/>
        </a:defRPr>
      </a:lvl2pPr>
      <a:lvl3pPr algn="ctr" rtl="0" fontAlgn="base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rgbClr val="000000"/>
          </a:solidFill>
          <a:latin typeface="Arial" charset="0"/>
          <a:cs typeface="Arial" charset="0"/>
        </a:defRPr>
      </a:lvl3pPr>
      <a:lvl4pPr algn="ctr" rtl="0" fontAlgn="base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rgbClr val="000000"/>
          </a:solidFill>
          <a:latin typeface="Arial" charset="0"/>
          <a:cs typeface="Arial" charset="0"/>
        </a:defRPr>
      </a:lvl4pPr>
      <a:lvl5pPr algn="ctr" rtl="0" fontAlgn="base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rgbClr val="000000"/>
          </a:solidFill>
          <a:latin typeface="Arial" charset="0"/>
          <a:cs typeface="Arial" charset="0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rgbClr val="000000"/>
          </a:solidFill>
          <a:latin typeface="Arial" charset="0"/>
          <a:cs typeface="Arial" charset="0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rgbClr val="000000"/>
          </a:solidFill>
          <a:latin typeface="Arial" charset="0"/>
          <a:cs typeface="Arial" charset="0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rgbClr val="000000"/>
          </a:solidFill>
          <a:latin typeface="Arial" charset="0"/>
          <a:cs typeface="Arial" charset="0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4763" indent="-4763" algn="ctr" rtl="0" fontAlgn="base">
        <a:spcBef>
          <a:spcPct val="80000"/>
        </a:spcBef>
        <a:spcAft>
          <a:spcPct val="20000"/>
        </a:spcAft>
        <a:buFont typeface="Arial" charset="0"/>
        <a:defRPr sz="1300" b="1">
          <a:solidFill>
            <a:srgbClr val="E60028"/>
          </a:solidFill>
          <a:latin typeface="+mn-lt"/>
          <a:ea typeface="+mn-ea"/>
          <a:cs typeface="+mn-cs"/>
        </a:defRPr>
      </a:lvl1pPr>
      <a:lvl2pPr marL="12700" indent="-6350" algn="ctr" rtl="0" fontAlgn="base">
        <a:lnSpc>
          <a:spcPct val="140000"/>
        </a:lnSpc>
        <a:spcBef>
          <a:spcPct val="0"/>
        </a:spcBef>
        <a:spcAft>
          <a:spcPct val="20000"/>
        </a:spcAft>
        <a:defRPr sz="900" b="1">
          <a:solidFill>
            <a:srgbClr val="000000"/>
          </a:solidFill>
          <a:latin typeface="+mn-lt"/>
          <a:cs typeface="+mn-cs"/>
        </a:defRPr>
      </a:lvl2pPr>
      <a:lvl3pPr marL="15875" indent="-1588" algn="ctr" rtl="0" fontAlgn="base">
        <a:spcBef>
          <a:spcPct val="0"/>
        </a:spcBef>
        <a:spcAft>
          <a:spcPct val="20000"/>
        </a:spcAft>
        <a:buSzPct val="80000"/>
        <a:buFont typeface="Wingdings" pitchFamily="2" charset="2"/>
        <a:defRPr sz="800" b="1">
          <a:solidFill>
            <a:srgbClr val="000000"/>
          </a:solidFill>
          <a:latin typeface="+mn-lt"/>
          <a:cs typeface="+mn-cs"/>
        </a:defRPr>
      </a:lvl3pPr>
      <a:lvl4pPr marL="20638" indent="-3175" algn="ctr" rtl="0" fontAlgn="base">
        <a:spcBef>
          <a:spcPct val="0"/>
        </a:spcBef>
        <a:spcAft>
          <a:spcPct val="40000"/>
        </a:spcAft>
        <a:defRPr sz="700">
          <a:solidFill>
            <a:srgbClr val="000000"/>
          </a:solidFill>
          <a:latin typeface="+mn-lt"/>
          <a:cs typeface="+mn-cs"/>
        </a:defRPr>
      </a:lvl4pPr>
      <a:lvl5pPr marL="25400" indent="-3175" algn="ctr" rtl="0" fontAlgn="base">
        <a:spcBef>
          <a:spcPct val="0"/>
        </a:spcBef>
        <a:spcAft>
          <a:spcPct val="20000"/>
        </a:spcAft>
        <a:buFont typeface="Arial" charset="0"/>
        <a:defRPr sz="600">
          <a:solidFill>
            <a:srgbClr val="000000"/>
          </a:solidFill>
          <a:latin typeface="+mn-lt"/>
          <a:cs typeface="+mn-cs"/>
        </a:defRPr>
      </a:lvl5pPr>
      <a:lvl6pPr marL="482600" indent="-3175" algn="ctr" rtl="0" fontAlgn="base">
        <a:spcBef>
          <a:spcPct val="0"/>
        </a:spcBef>
        <a:spcAft>
          <a:spcPct val="20000"/>
        </a:spcAft>
        <a:buFont typeface="Arial" charset="0"/>
        <a:defRPr sz="600">
          <a:solidFill>
            <a:srgbClr val="000000"/>
          </a:solidFill>
          <a:latin typeface="+mn-lt"/>
          <a:cs typeface="+mn-cs"/>
        </a:defRPr>
      </a:lvl6pPr>
      <a:lvl7pPr marL="939800" indent="-3175" algn="ctr" rtl="0" fontAlgn="base">
        <a:spcBef>
          <a:spcPct val="0"/>
        </a:spcBef>
        <a:spcAft>
          <a:spcPct val="20000"/>
        </a:spcAft>
        <a:buFont typeface="Arial" charset="0"/>
        <a:defRPr sz="600">
          <a:solidFill>
            <a:srgbClr val="000000"/>
          </a:solidFill>
          <a:latin typeface="+mn-lt"/>
          <a:cs typeface="+mn-cs"/>
        </a:defRPr>
      </a:lvl7pPr>
      <a:lvl8pPr marL="1397000" indent="-3175" algn="ctr" rtl="0" fontAlgn="base">
        <a:spcBef>
          <a:spcPct val="0"/>
        </a:spcBef>
        <a:spcAft>
          <a:spcPct val="20000"/>
        </a:spcAft>
        <a:buFont typeface="Arial" charset="0"/>
        <a:defRPr sz="600">
          <a:solidFill>
            <a:srgbClr val="000000"/>
          </a:solidFill>
          <a:latin typeface="+mn-lt"/>
          <a:cs typeface="+mn-cs"/>
        </a:defRPr>
      </a:lvl8pPr>
      <a:lvl9pPr marL="1854200" indent="-3175" algn="ctr" rtl="0" fontAlgn="base">
        <a:spcBef>
          <a:spcPct val="0"/>
        </a:spcBef>
        <a:spcAft>
          <a:spcPct val="20000"/>
        </a:spcAft>
        <a:buFont typeface="Arial" charset="0"/>
        <a:defRPr sz="6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0578" name="Picture 2" descr="group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gray">
          <a:xfrm>
            <a:off x="287338" y="6091238"/>
            <a:ext cx="3065462" cy="766762"/>
          </a:xfrm>
          <a:prstGeom prst="rect">
            <a:avLst/>
          </a:prstGeom>
          <a:noFill/>
        </p:spPr>
      </p:pic>
      <p:sp>
        <p:nvSpPr>
          <p:cNvPr id="280579" name="Rectangle 3"/>
          <p:cNvSpPr>
            <a:spLocks noGrp="1" noChangeArrowheads="1"/>
          </p:cNvSpPr>
          <p:nvPr>
            <p:ph type="title"/>
          </p:nvPr>
        </p:nvSpPr>
        <p:spPr bwMode="gray">
          <a:xfrm>
            <a:off x="557213" y="1301750"/>
            <a:ext cx="8029575" cy="996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 STYLE DU TITRE</a:t>
            </a:r>
          </a:p>
        </p:txBody>
      </p:sp>
      <p:sp>
        <p:nvSpPr>
          <p:cNvPr id="280580" name="Rectangle 4"/>
          <p:cNvSpPr>
            <a:spLocks noGrp="1" noChangeArrowheads="1"/>
          </p:cNvSpPr>
          <p:nvPr>
            <p:ph type="body" idx="1"/>
          </p:nvPr>
        </p:nvSpPr>
        <p:spPr bwMode="gray">
          <a:xfrm>
            <a:off x="557213" y="2293938"/>
            <a:ext cx="8029575" cy="227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280581" name="Line 5"/>
          <p:cNvSpPr>
            <a:spLocks noChangeShapeType="1"/>
          </p:cNvSpPr>
          <p:nvPr/>
        </p:nvSpPr>
        <p:spPr bwMode="gray">
          <a:xfrm flipV="1">
            <a:off x="4572000" y="260350"/>
            <a:ext cx="0" cy="504825"/>
          </a:xfrm>
          <a:prstGeom prst="line">
            <a:avLst/>
          </a:prstGeom>
          <a:noFill/>
          <a:ln w="12700">
            <a:solidFill>
              <a:srgbClr val="E60028"/>
            </a:solidFill>
            <a:round/>
            <a:headEnd/>
            <a:tailEnd/>
          </a:ln>
          <a:effectLst/>
        </p:spPr>
        <p:txBody>
          <a:bodyPr/>
          <a:lstStyle/>
          <a:p>
            <a:endParaRPr lang="fr-FR" dirty="0"/>
          </a:p>
        </p:txBody>
      </p:sp>
      <p:sp>
        <p:nvSpPr>
          <p:cNvPr id="280582" name="Rectangle 6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6573838" y="6416675"/>
            <a:ext cx="1814512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36000" bIns="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800" b="0">
                <a:solidFill>
                  <a:srgbClr val="000000"/>
                </a:solidFill>
                <a:cs typeface="+mn-cs"/>
              </a:defRPr>
            </a:lvl1pPr>
          </a:lstStyle>
          <a:p>
            <a:fld id="{F9767D25-311C-42EB-9552-C054DF42F1DA}" type="datetime1">
              <a:rPr lang="fr-FR"/>
              <a:pPr/>
              <a:t>18.07.17</a:t>
            </a:fld>
            <a:endParaRPr lang="fr-FR" dirty="0"/>
          </a:p>
        </p:txBody>
      </p:sp>
      <p:sp>
        <p:nvSpPr>
          <p:cNvPr id="280583" name="Rectangle 7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8459788" y="6416675"/>
            <a:ext cx="360362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800">
                <a:solidFill>
                  <a:srgbClr val="000000"/>
                </a:solidFill>
                <a:cs typeface="+mn-cs"/>
              </a:defRPr>
            </a:lvl1pPr>
          </a:lstStyle>
          <a:p>
            <a:r>
              <a:rPr lang="fr-FR" dirty="0"/>
              <a:t>P.</a:t>
            </a:r>
            <a:fld id="{12ABE7B2-35B6-411F-BB87-16456C7E52C8}" type="slidenum">
              <a:rPr lang="fr-FR"/>
              <a:pPr/>
              <a:t>‹#›</a:t>
            </a:fld>
            <a:endParaRPr lang="fr-FR" dirty="0"/>
          </a:p>
        </p:txBody>
      </p:sp>
      <p:sp>
        <p:nvSpPr>
          <p:cNvPr id="280584" name="Rectangle 8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2771775" y="6416675"/>
            <a:ext cx="3597275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800" b="0">
                <a:solidFill>
                  <a:srgbClr val="000000"/>
                </a:solidFill>
                <a:cs typeface="+mn-cs"/>
              </a:defRPr>
            </a:lvl1pPr>
          </a:lstStyle>
          <a:p>
            <a:endParaRPr lang="fr-FR" dirty="0"/>
          </a:p>
        </p:txBody>
      </p:sp>
      <p:sp>
        <p:nvSpPr>
          <p:cNvPr id="280585" name="Rectangle 9"/>
          <p:cNvSpPr>
            <a:spLocks noChangeArrowheads="1"/>
          </p:cNvSpPr>
          <p:nvPr/>
        </p:nvSpPr>
        <p:spPr bwMode="gray">
          <a:xfrm>
            <a:off x="8426450" y="6415088"/>
            <a:ext cx="71438" cy="4429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/>
          <a:lstStyle/>
          <a:p>
            <a:pPr eaLnBrk="1" hangingPunct="1"/>
            <a:r>
              <a:rPr lang="fr-FR" sz="800" dirty="0">
                <a:solidFill>
                  <a:srgbClr val="000000"/>
                </a:solidFill>
                <a:cs typeface="Arial" charset="0"/>
              </a:rPr>
              <a:t>|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hf hdr="0" ftr="0" dt="0"/>
  <p:txStyles>
    <p:titleStyle>
      <a:lvl1pPr algn="ctr" rtl="0" fontAlgn="base">
        <a:lnSpc>
          <a:spcPct val="90000"/>
        </a:lnSpc>
        <a:spcBef>
          <a:spcPct val="0"/>
        </a:spcBef>
        <a:spcAft>
          <a:spcPct val="0"/>
        </a:spcAft>
        <a:defRPr sz="1600">
          <a:solidFill>
            <a:srgbClr val="E60028"/>
          </a:solidFill>
          <a:latin typeface="+mj-lt"/>
          <a:ea typeface="+mj-ea"/>
          <a:cs typeface="+mj-cs"/>
        </a:defRPr>
      </a:lvl1pPr>
      <a:lvl2pPr algn="ctr" rtl="0" fontAlgn="base">
        <a:lnSpc>
          <a:spcPct val="90000"/>
        </a:lnSpc>
        <a:spcBef>
          <a:spcPct val="0"/>
        </a:spcBef>
        <a:spcAft>
          <a:spcPct val="0"/>
        </a:spcAft>
        <a:defRPr sz="1600">
          <a:solidFill>
            <a:srgbClr val="E60028"/>
          </a:solidFill>
          <a:latin typeface="Arial" charset="0"/>
          <a:cs typeface="Arial" charset="0"/>
        </a:defRPr>
      </a:lvl2pPr>
      <a:lvl3pPr algn="ctr" rtl="0" fontAlgn="base">
        <a:lnSpc>
          <a:spcPct val="90000"/>
        </a:lnSpc>
        <a:spcBef>
          <a:spcPct val="0"/>
        </a:spcBef>
        <a:spcAft>
          <a:spcPct val="0"/>
        </a:spcAft>
        <a:defRPr sz="1600">
          <a:solidFill>
            <a:srgbClr val="E60028"/>
          </a:solidFill>
          <a:latin typeface="Arial" charset="0"/>
          <a:cs typeface="Arial" charset="0"/>
        </a:defRPr>
      </a:lvl3pPr>
      <a:lvl4pPr algn="ctr" rtl="0" fontAlgn="base">
        <a:lnSpc>
          <a:spcPct val="90000"/>
        </a:lnSpc>
        <a:spcBef>
          <a:spcPct val="0"/>
        </a:spcBef>
        <a:spcAft>
          <a:spcPct val="0"/>
        </a:spcAft>
        <a:defRPr sz="1600">
          <a:solidFill>
            <a:srgbClr val="E60028"/>
          </a:solidFill>
          <a:latin typeface="Arial" charset="0"/>
          <a:cs typeface="Arial" charset="0"/>
        </a:defRPr>
      </a:lvl4pPr>
      <a:lvl5pPr algn="ctr" rtl="0" fontAlgn="base">
        <a:lnSpc>
          <a:spcPct val="90000"/>
        </a:lnSpc>
        <a:spcBef>
          <a:spcPct val="0"/>
        </a:spcBef>
        <a:spcAft>
          <a:spcPct val="0"/>
        </a:spcAft>
        <a:defRPr sz="1600">
          <a:solidFill>
            <a:srgbClr val="E60028"/>
          </a:solidFill>
          <a:latin typeface="Arial" charset="0"/>
          <a:cs typeface="Arial" charset="0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1600">
          <a:solidFill>
            <a:srgbClr val="E60028"/>
          </a:solidFill>
          <a:latin typeface="Arial" charset="0"/>
          <a:cs typeface="Arial" charset="0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1600">
          <a:solidFill>
            <a:srgbClr val="E60028"/>
          </a:solidFill>
          <a:latin typeface="Arial" charset="0"/>
          <a:cs typeface="Arial" charset="0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1600">
          <a:solidFill>
            <a:srgbClr val="E60028"/>
          </a:solidFill>
          <a:latin typeface="Arial" charset="0"/>
          <a:cs typeface="Arial" charset="0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1600">
          <a:solidFill>
            <a:srgbClr val="E60028"/>
          </a:solidFill>
          <a:latin typeface="Arial" charset="0"/>
          <a:cs typeface="Arial" charset="0"/>
        </a:defRPr>
      </a:lvl9pPr>
    </p:titleStyle>
    <p:bodyStyle>
      <a:lvl1pPr marL="4763" indent="-4763" algn="ctr" rtl="0" fontAlgn="base">
        <a:lnSpc>
          <a:spcPct val="90000"/>
        </a:lnSpc>
        <a:spcBef>
          <a:spcPct val="0"/>
        </a:spcBef>
        <a:spcAft>
          <a:spcPct val="0"/>
        </a:spcAft>
        <a:buClr>
          <a:schemeClr val="tx1"/>
        </a:buClr>
        <a:buFont typeface="Arial" charset="0"/>
        <a:defRPr sz="3000">
          <a:solidFill>
            <a:srgbClr val="000000"/>
          </a:solidFill>
          <a:latin typeface="+mn-lt"/>
          <a:ea typeface="+mn-ea"/>
          <a:cs typeface="+mn-cs"/>
        </a:defRPr>
      </a:lvl1pPr>
      <a:lvl2pPr marL="11113" indent="-4763" algn="ctr" rtl="0" fontAlgn="base">
        <a:lnSpc>
          <a:spcPct val="90000"/>
        </a:lnSpc>
        <a:spcBef>
          <a:spcPct val="0"/>
        </a:spcBef>
        <a:spcAft>
          <a:spcPct val="0"/>
        </a:spcAft>
        <a:defRPr sz="1600" b="1">
          <a:solidFill>
            <a:srgbClr val="000000"/>
          </a:solidFill>
          <a:latin typeface="+mn-lt"/>
          <a:cs typeface="+mn-cs"/>
        </a:defRPr>
      </a:lvl2pPr>
      <a:lvl3pPr marL="14288" indent="-1588" algn="ctr" rtl="0" fontAlgn="base">
        <a:lnSpc>
          <a:spcPct val="90000"/>
        </a:lnSpc>
        <a:spcBef>
          <a:spcPct val="0"/>
        </a:spcBef>
        <a:spcAft>
          <a:spcPct val="0"/>
        </a:spcAft>
        <a:buFont typeface="Wingdings" pitchFamily="2" charset="2"/>
        <a:defRPr sz="1400">
          <a:solidFill>
            <a:srgbClr val="000000"/>
          </a:solidFill>
          <a:latin typeface="+mn-lt"/>
          <a:cs typeface="+mn-cs"/>
        </a:defRPr>
      </a:lvl3pPr>
      <a:lvl4pPr marL="19050" indent="-3175" algn="ctr" rtl="0" fontAlgn="base">
        <a:lnSpc>
          <a:spcPct val="90000"/>
        </a:lnSpc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+mn-lt"/>
          <a:cs typeface="+mn-cs"/>
        </a:defRPr>
      </a:lvl4pPr>
      <a:lvl5pPr marL="23813" indent="-3175" algn="ctr" rtl="0" fontAlgn="base">
        <a:lnSpc>
          <a:spcPct val="90000"/>
        </a:lnSpc>
        <a:spcBef>
          <a:spcPct val="0"/>
        </a:spcBef>
        <a:spcAft>
          <a:spcPct val="0"/>
        </a:spcAft>
        <a:buFont typeface="Arial" charset="0"/>
        <a:defRPr sz="1000">
          <a:solidFill>
            <a:srgbClr val="000000"/>
          </a:solidFill>
          <a:latin typeface="+mn-lt"/>
          <a:cs typeface="+mn-cs"/>
        </a:defRPr>
      </a:lvl5pPr>
      <a:lvl6pPr marL="481013" indent="-3175" algn="ctr" rtl="0" fontAlgn="base">
        <a:lnSpc>
          <a:spcPct val="90000"/>
        </a:lnSpc>
        <a:spcBef>
          <a:spcPct val="0"/>
        </a:spcBef>
        <a:spcAft>
          <a:spcPct val="0"/>
        </a:spcAft>
        <a:buFont typeface="Arial" charset="0"/>
        <a:defRPr sz="1000">
          <a:solidFill>
            <a:srgbClr val="000000"/>
          </a:solidFill>
          <a:latin typeface="+mn-lt"/>
          <a:cs typeface="+mn-cs"/>
        </a:defRPr>
      </a:lvl6pPr>
      <a:lvl7pPr marL="938213" indent="-3175" algn="ctr" rtl="0" fontAlgn="base">
        <a:lnSpc>
          <a:spcPct val="90000"/>
        </a:lnSpc>
        <a:spcBef>
          <a:spcPct val="0"/>
        </a:spcBef>
        <a:spcAft>
          <a:spcPct val="0"/>
        </a:spcAft>
        <a:buFont typeface="Arial" charset="0"/>
        <a:defRPr sz="1000">
          <a:solidFill>
            <a:srgbClr val="000000"/>
          </a:solidFill>
          <a:latin typeface="+mn-lt"/>
          <a:cs typeface="+mn-cs"/>
        </a:defRPr>
      </a:lvl7pPr>
      <a:lvl8pPr marL="1395413" indent="-3175" algn="ctr" rtl="0" fontAlgn="base">
        <a:lnSpc>
          <a:spcPct val="90000"/>
        </a:lnSpc>
        <a:spcBef>
          <a:spcPct val="0"/>
        </a:spcBef>
        <a:spcAft>
          <a:spcPct val="0"/>
        </a:spcAft>
        <a:buFont typeface="Arial" charset="0"/>
        <a:defRPr sz="1000">
          <a:solidFill>
            <a:srgbClr val="000000"/>
          </a:solidFill>
          <a:latin typeface="+mn-lt"/>
          <a:cs typeface="+mn-cs"/>
        </a:defRPr>
      </a:lvl8pPr>
      <a:lvl9pPr marL="1852613" indent="-3175" algn="ctr" rtl="0" fontAlgn="base">
        <a:lnSpc>
          <a:spcPct val="90000"/>
        </a:lnSpc>
        <a:spcBef>
          <a:spcPct val="0"/>
        </a:spcBef>
        <a:spcAft>
          <a:spcPct val="0"/>
        </a:spcAft>
        <a:buFont typeface="Arial" charset="0"/>
        <a:defRPr sz="1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1842" name="Picture 2" descr="group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gray">
          <a:xfrm>
            <a:off x="287338" y="6091238"/>
            <a:ext cx="3065462" cy="766762"/>
          </a:xfrm>
          <a:prstGeom prst="rect">
            <a:avLst/>
          </a:prstGeom>
          <a:noFill/>
        </p:spPr>
      </p:pic>
      <p:sp>
        <p:nvSpPr>
          <p:cNvPr id="291843" name="Rectangle 3"/>
          <p:cNvSpPr>
            <a:spLocks noGrp="1" noChangeArrowheads="1"/>
          </p:cNvSpPr>
          <p:nvPr>
            <p:ph type="title"/>
          </p:nvPr>
        </p:nvSpPr>
        <p:spPr bwMode="gray">
          <a:xfrm>
            <a:off x="557213" y="260350"/>
            <a:ext cx="7831137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 STYLE DU TITRE</a:t>
            </a:r>
          </a:p>
        </p:txBody>
      </p:sp>
      <p:sp>
        <p:nvSpPr>
          <p:cNvPr id="291844" name="Rectangle 4"/>
          <p:cNvSpPr>
            <a:spLocks noGrp="1" noChangeArrowheads="1"/>
          </p:cNvSpPr>
          <p:nvPr>
            <p:ph type="body" idx="1"/>
          </p:nvPr>
        </p:nvSpPr>
        <p:spPr bwMode="gray">
          <a:xfrm>
            <a:off x="557213" y="1052513"/>
            <a:ext cx="8029575" cy="4897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291845" name="Rectangle 5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6573838" y="6416675"/>
            <a:ext cx="1814512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36000" bIns="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800" b="0">
                <a:solidFill>
                  <a:srgbClr val="000000"/>
                </a:solidFill>
                <a:cs typeface="+mn-cs"/>
              </a:defRPr>
            </a:lvl1pPr>
          </a:lstStyle>
          <a:p>
            <a:fld id="{760D71C1-BED2-48CA-BD8E-25AA90B4BAEF}" type="datetime1">
              <a:rPr lang="fr-FR"/>
              <a:pPr/>
              <a:t>18.07.17</a:t>
            </a:fld>
            <a:endParaRPr lang="fr-FR" dirty="0"/>
          </a:p>
        </p:txBody>
      </p:sp>
      <p:sp>
        <p:nvSpPr>
          <p:cNvPr id="291846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8459788" y="6416675"/>
            <a:ext cx="360362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800">
                <a:solidFill>
                  <a:srgbClr val="000000"/>
                </a:solidFill>
                <a:cs typeface="+mn-cs"/>
              </a:defRPr>
            </a:lvl1pPr>
          </a:lstStyle>
          <a:p>
            <a:r>
              <a:rPr lang="fr-FR" dirty="0"/>
              <a:t>P.</a:t>
            </a:r>
            <a:fld id="{BE24EF59-66B1-44B4-B075-7B4B15DFB7CF}" type="slidenum">
              <a:rPr lang="fr-FR"/>
              <a:pPr/>
              <a:t>‹#›</a:t>
            </a:fld>
            <a:endParaRPr lang="fr-FR" dirty="0"/>
          </a:p>
        </p:txBody>
      </p:sp>
      <p:sp>
        <p:nvSpPr>
          <p:cNvPr id="291847" name="Rectangle 7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2771775" y="6416675"/>
            <a:ext cx="3597275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800" b="0">
                <a:solidFill>
                  <a:srgbClr val="000000"/>
                </a:solidFill>
                <a:cs typeface="+mn-cs"/>
              </a:defRPr>
            </a:lvl1pPr>
          </a:lstStyle>
          <a:p>
            <a:endParaRPr lang="fr-FR" dirty="0"/>
          </a:p>
        </p:txBody>
      </p:sp>
      <p:sp>
        <p:nvSpPr>
          <p:cNvPr id="291848" name="Line 8"/>
          <p:cNvSpPr>
            <a:spLocks noChangeShapeType="1"/>
          </p:cNvSpPr>
          <p:nvPr/>
        </p:nvSpPr>
        <p:spPr bwMode="gray">
          <a:xfrm flipH="1">
            <a:off x="323850" y="6194425"/>
            <a:ext cx="8496300" cy="0"/>
          </a:xfrm>
          <a:prstGeom prst="line">
            <a:avLst/>
          </a:prstGeom>
          <a:noFill/>
          <a:ln w="6350">
            <a:solidFill>
              <a:srgbClr val="E60028"/>
            </a:solidFill>
            <a:round/>
            <a:headEnd/>
            <a:tailEnd/>
          </a:ln>
          <a:effectLst/>
        </p:spPr>
        <p:txBody>
          <a:bodyPr/>
          <a:lstStyle/>
          <a:p>
            <a:endParaRPr lang="fr-FR" dirty="0"/>
          </a:p>
        </p:txBody>
      </p:sp>
      <p:sp>
        <p:nvSpPr>
          <p:cNvPr id="291849" name="Line 9"/>
          <p:cNvSpPr>
            <a:spLocks noChangeShapeType="1"/>
          </p:cNvSpPr>
          <p:nvPr/>
        </p:nvSpPr>
        <p:spPr bwMode="gray">
          <a:xfrm flipH="1">
            <a:off x="323850" y="755650"/>
            <a:ext cx="8496300" cy="0"/>
          </a:xfrm>
          <a:prstGeom prst="line">
            <a:avLst/>
          </a:prstGeom>
          <a:noFill/>
          <a:ln w="6350">
            <a:solidFill>
              <a:srgbClr val="E60028"/>
            </a:solidFill>
            <a:round/>
            <a:headEnd/>
            <a:tailEnd/>
          </a:ln>
          <a:effectLst/>
        </p:spPr>
        <p:txBody>
          <a:bodyPr/>
          <a:lstStyle/>
          <a:p>
            <a:endParaRPr lang="fr-FR" dirty="0"/>
          </a:p>
        </p:txBody>
      </p:sp>
      <p:sp>
        <p:nvSpPr>
          <p:cNvPr id="291850" name="Rectangle 10"/>
          <p:cNvSpPr>
            <a:spLocks noChangeArrowheads="1"/>
          </p:cNvSpPr>
          <p:nvPr/>
        </p:nvSpPr>
        <p:spPr bwMode="gray">
          <a:xfrm>
            <a:off x="8426450" y="6415088"/>
            <a:ext cx="71438" cy="4429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/>
          <a:lstStyle/>
          <a:p>
            <a:pPr eaLnBrk="1" hangingPunct="1"/>
            <a:r>
              <a:rPr lang="fr-FR" sz="800" dirty="0">
                <a:solidFill>
                  <a:srgbClr val="000000"/>
                </a:solidFill>
                <a:cs typeface="Arial" charset="0"/>
              </a:rPr>
              <a:t>|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</p:sldLayoutIdLst>
  <p:hf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1600" b="1">
          <a:solidFill>
            <a:srgbClr val="E60028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1600" b="1">
          <a:solidFill>
            <a:srgbClr val="E60028"/>
          </a:solidFill>
          <a:latin typeface="Arial" charset="0"/>
          <a:cs typeface="Arial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1600" b="1">
          <a:solidFill>
            <a:srgbClr val="E60028"/>
          </a:solidFill>
          <a:latin typeface="Arial" charset="0"/>
          <a:cs typeface="Arial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1600" b="1">
          <a:solidFill>
            <a:srgbClr val="E60028"/>
          </a:solidFill>
          <a:latin typeface="Arial" charset="0"/>
          <a:cs typeface="Arial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1600" b="1">
          <a:solidFill>
            <a:srgbClr val="E60028"/>
          </a:solidFill>
          <a:latin typeface="Arial" charset="0"/>
          <a:cs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1600" b="1">
          <a:solidFill>
            <a:srgbClr val="E60028"/>
          </a:solidFill>
          <a:latin typeface="Arial" charset="0"/>
          <a:cs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1600" b="1">
          <a:solidFill>
            <a:srgbClr val="E60028"/>
          </a:solidFill>
          <a:latin typeface="Arial" charset="0"/>
          <a:cs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1600" b="1">
          <a:solidFill>
            <a:srgbClr val="E60028"/>
          </a:solidFill>
          <a:latin typeface="Arial" charset="0"/>
          <a:cs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1600" b="1">
          <a:solidFill>
            <a:srgbClr val="E60028"/>
          </a:solidFill>
          <a:latin typeface="Arial" charset="0"/>
          <a:cs typeface="Arial" charset="0"/>
        </a:defRPr>
      </a:lvl9pPr>
    </p:titleStyle>
    <p:bodyStyle>
      <a:lvl1pPr marL="180975" indent="-180975" algn="l" rtl="0" fontAlgn="base">
        <a:spcBef>
          <a:spcPct val="100000"/>
        </a:spcBef>
        <a:spcAft>
          <a:spcPct val="0"/>
        </a:spcAft>
        <a:buClr>
          <a:srgbClr val="666666"/>
        </a:buClr>
        <a:buFont typeface="Wingdings" pitchFamily="2" charset="2"/>
        <a:buChar char="§"/>
        <a:defRPr sz="1600" b="1">
          <a:solidFill>
            <a:srgbClr val="000000"/>
          </a:solidFill>
          <a:latin typeface="+mn-lt"/>
          <a:ea typeface="+mn-ea"/>
          <a:cs typeface="+mn-cs"/>
        </a:defRPr>
      </a:lvl1pPr>
      <a:lvl2pPr marL="360363" indent="-177800" algn="l" rtl="0" fontAlgn="base">
        <a:spcBef>
          <a:spcPct val="50000"/>
        </a:spcBef>
        <a:spcAft>
          <a:spcPct val="0"/>
        </a:spcAft>
        <a:buChar char="•"/>
        <a:defRPr sz="1300">
          <a:solidFill>
            <a:srgbClr val="000000"/>
          </a:solidFill>
          <a:latin typeface="+mn-lt"/>
          <a:cs typeface="+mn-cs"/>
        </a:defRPr>
      </a:lvl2pPr>
      <a:lvl3pPr marL="542925" indent="-180975" algn="l" rtl="0" fontAlgn="base">
        <a:spcBef>
          <a:spcPct val="50000"/>
        </a:spcBef>
        <a:spcAft>
          <a:spcPct val="0"/>
        </a:spcAft>
        <a:buFont typeface="Arial" charset="0"/>
        <a:buChar char="▫"/>
        <a:defRPr sz="1100">
          <a:solidFill>
            <a:srgbClr val="000000"/>
          </a:solidFill>
          <a:latin typeface="+mn-lt"/>
          <a:cs typeface="+mn-cs"/>
        </a:defRPr>
      </a:lvl3pPr>
      <a:lvl4pPr marL="723900" indent="-179388" algn="l" rtl="0" fontAlgn="base">
        <a:spcBef>
          <a:spcPct val="50000"/>
        </a:spcBef>
        <a:spcAft>
          <a:spcPct val="0"/>
        </a:spcAft>
        <a:buFont typeface="Arial" charset="0"/>
        <a:buChar char="-"/>
        <a:defRPr sz="900">
          <a:solidFill>
            <a:srgbClr val="000000"/>
          </a:solidFill>
          <a:latin typeface="+mn-lt"/>
          <a:cs typeface="+mn-cs"/>
        </a:defRPr>
      </a:lvl4pPr>
      <a:lvl5pPr marL="885825" indent="-160338" algn="l" rtl="0" fontAlgn="base">
        <a:spcBef>
          <a:spcPct val="50000"/>
        </a:spcBef>
        <a:spcAft>
          <a:spcPct val="0"/>
        </a:spcAft>
        <a:buFont typeface="Arial" charset="0"/>
        <a:buChar char="."/>
        <a:defRPr sz="900">
          <a:solidFill>
            <a:srgbClr val="000000"/>
          </a:solidFill>
          <a:latin typeface="+mn-lt"/>
          <a:cs typeface="+mn-cs"/>
        </a:defRPr>
      </a:lvl5pPr>
      <a:lvl6pPr marL="1343025" indent="-160338" algn="l" rtl="0" fontAlgn="base">
        <a:spcBef>
          <a:spcPct val="50000"/>
        </a:spcBef>
        <a:spcAft>
          <a:spcPct val="0"/>
        </a:spcAft>
        <a:buFont typeface="Arial" charset="0"/>
        <a:buChar char="."/>
        <a:defRPr sz="900">
          <a:solidFill>
            <a:srgbClr val="000000"/>
          </a:solidFill>
          <a:latin typeface="+mn-lt"/>
          <a:cs typeface="+mn-cs"/>
        </a:defRPr>
      </a:lvl6pPr>
      <a:lvl7pPr marL="1800225" indent="-160338" algn="l" rtl="0" fontAlgn="base">
        <a:spcBef>
          <a:spcPct val="50000"/>
        </a:spcBef>
        <a:spcAft>
          <a:spcPct val="0"/>
        </a:spcAft>
        <a:buFont typeface="Arial" charset="0"/>
        <a:buChar char="."/>
        <a:defRPr sz="900">
          <a:solidFill>
            <a:srgbClr val="000000"/>
          </a:solidFill>
          <a:latin typeface="+mn-lt"/>
          <a:cs typeface="+mn-cs"/>
        </a:defRPr>
      </a:lvl7pPr>
      <a:lvl8pPr marL="2257425" indent="-160338" algn="l" rtl="0" fontAlgn="base">
        <a:spcBef>
          <a:spcPct val="50000"/>
        </a:spcBef>
        <a:spcAft>
          <a:spcPct val="0"/>
        </a:spcAft>
        <a:buFont typeface="Arial" charset="0"/>
        <a:buChar char="."/>
        <a:defRPr sz="900">
          <a:solidFill>
            <a:srgbClr val="000000"/>
          </a:solidFill>
          <a:latin typeface="+mn-lt"/>
          <a:cs typeface="+mn-cs"/>
        </a:defRPr>
      </a:lvl8pPr>
      <a:lvl9pPr marL="2714625" indent="-160338" algn="l" rtl="0" fontAlgn="base">
        <a:spcBef>
          <a:spcPct val="50000"/>
        </a:spcBef>
        <a:spcAft>
          <a:spcPct val="0"/>
        </a:spcAft>
        <a:buFont typeface="Arial" charset="0"/>
        <a:buChar char="."/>
        <a:defRPr sz="9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5" name="Rectangle 3"/>
          <p:cNvSpPr>
            <a:spLocks noGrp="1" noChangeArrowheads="1"/>
          </p:cNvSpPr>
          <p:nvPr>
            <p:ph type="title"/>
          </p:nvPr>
        </p:nvSpPr>
        <p:spPr bwMode="gray">
          <a:xfrm>
            <a:off x="557213" y="1125538"/>
            <a:ext cx="8029575" cy="57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 STYLE DU TITRE</a:t>
            </a:r>
          </a:p>
        </p:txBody>
      </p:sp>
      <p:sp>
        <p:nvSpPr>
          <p:cNvPr id="294916" name="Rectangle 4"/>
          <p:cNvSpPr>
            <a:spLocks noGrp="1" noChangeArrowheads="1"/>
          </p:cNvSpPr>
          <p:nvPr>
            <p:ph type="body" idx="1"/>
          </p:nvPr>
        </p:nvSpPr>
        <p:spPr bwMode="gray">
          <a:xfrm>
            <a:off x="557213" y="1916113"/>
            <a:ext cx="8029575" cy="4033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294917" name="Line 5"/>
          <p:cNvSpPr>
            <a:spLocks noChangeShapeType="1"/>
          </p:cNvSpPr>
          <p:nvPr/>
        </p:nvSpPr>
        <p:spPr bwMode="gray">
          <a:xfrm flipV="1">
            <a:off x="4572000" y="260350"/>
            <a:ext cx="0" cy="504825"/>
          </a:xfrm>
          <a:prstGeom prst="line">
            <a:avLst/>
          </a:prstGeom>
          <a:noFill/>
          <a:ln w="12700">
            <a:solidFill>
              <a:srgbClr val="E60028"/>
            </a:solidFill>
            <a:round/>
            <a:headEnd/>
            <a:tailEnd/>
          </a:ln>
          <a:effectLst/>
        </p:spPr>
        <p:txBody>
          <a:bodyPr/>
          <a:lstStyle/>
          <a:p>
            <a:endParaRPr lang="fr-FR" dirty="0"/>
          </a:p>
        </p:txBody>
      </p:sp>
      <p:sp>
        <p:nvSpPr>
          <p:cNvPr id="294919" name="Rectangle 7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8459788" y="6416675"/>
            <a:ext cx="360362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800">
                <a:solidFill>
                  <a:srgbClr val="000000"/>
                </a:solidFill>
                <a:cs typeface="+mn-cs"/>
              </a:defRPr>
            </a:lvl1pPr>
          </a:lstStyle>
          <a:p>
            <a:r>
              <a:rPr lang="fr-FR" dirty="0"/>
              <a:t>P.</a:t>
            </a:r>
            <a:fld id="{4FE90688-1ACA-455D-B42B-EA5069601641}" type="slidenum">
              <a:rPr lang="fr-FR"/>
              <a:pPr/>
              <a:t>‹#›</a:t>
            </a:fld>
            <a:endParaRPr lang="fr-FR" dirty="0"/>
          </a:p>
        </p:txBody>
      </p:sp>
      <p:sp>
        <p:nvSpPr>
          <p:cNvPr id="294921" name="Rectangle 9"/>
          <p:cNvSpPr>
            <a:spLocks noChangeArrowheads="1"/>
          </p:cNvSpPr>
          <p:nvPr/>
        </p:nvSpPr>
        <p:spPr bwMode="gray">
          <a:xfrm>
            <a:off x="8426450" y="6415088"/>
            <a:ext cx="71438" cy="4429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/>
          <a:lstStyle/>
          <a:p>
            <a:pPr eaLnBrk="1" hangingPunct="1"/>
            <a:r>
              <a:rPr lang="fr-FR" sz="800" dirty="0">
                <a:solidFill>
                  <a:srgbClr val="000000"/>
                </a:solidFill>
                <a:cs typeface="Arial" charset="0"/>
              </a:rPr>
              <a:t>|</a:t>
            </a:r>
          </a:p>
        </p:txBody>
      </p:sp>
      <p:sp>
        <p:nvSpPr>
          <p:cNvPr id="294922" name="Rectangle 10"/>
          <p:cNvSpPr>
            <a:spLocks noChangeArrowheads="1"/>
          </p:cNvSpPr>
          <p:nvPr/>
        </p:nvSpPr>
        <p:spPr bwMode="gray">
          <a:xfrm>
            <a:off x="557213" y="4849813"/>
            <a:ext cx="802957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eaLnBrk="1" hangingPunct="1"/>
            <a:r>
              <a:rPr lang="fr-FR" sz="1100" b="0" dirty="0">
                <a:solidFill>
                  <a:srgbClr val="000000"/>
                </a:solidFill>
                <a:cs typeface="Arial" charset="0"/>
              </a:rPr>
              <a:t>26/03/2012</a:t>
            </a:r>
          </a:p>
        </p:txBody>
      </p:sp>
      <p:pic>
        <p:nvPicPr>
          <p:cNvPr id="294923" name="Picture 11" descr="SOCEE104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gray">
          <a:xfrm>
            <a:off x="3359150" y="6116638"/>
            <a:ext cx="2425700" cy="6477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</p:sldLayoutIdLst>
  <p:hf hdr="0" ftr="0" dt="0"/>
  <p:txStyles>
    <p:titleStyle>
      <a:lvl1pPr algn="ctr" rtl="0" fontAlgn="base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rgbClr val="000000"/>
          </a:solidFill>
          <a:latin typeface="+mj-lt"/>
          <a:ea typeface="+mj-ea"/>
          <a:cs typeface="+mj-cs"/>
        </a:defRPr>
      </a:lvl1pPr>
      <a:lvl2pPr algn="ctr" rtl="0" fontAlgn="base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rgbClr val="000000"/>
          </a:solidFill>
          <a:latin typeface="Arial" charset="0"/>
          <a:cs typeface="Arial" charset="0"/>
        </a:defRPr>
      </a:lvl2pPr>
      <a:lvl3pPr algn="ctr" rtl="0" fontAlgn="base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rgbClr val="000000"/>
          </a:solidFill>
          <a:latin typeface="Arial" charset="0"/>
          <a:cs typeface="Arial" charset="0"/>
        </a:defRPr>
      </a:lvl3pPr>
      <a:lvl4pPr algn="ctr" rtl="0" fontAlgn="base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rgbClr val="000000"/>
          </a:solidFill>
          <a:latin typeface="Arial" charset="0"/>
          <a:cs typeface="Arial" charset="0"/>
        </a:defRPr>
      </a:lvl4pPr>
      <a:lvl5pPr algn="ctr" rtl="0" fontAlgn="base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rgbClr val="000000"/>
          </a:solidFill>
          <a:latin typeface="Arial" charset="0"/>
          <a:cs typeface="Arial" charset="0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rgbClr val="000000"/>
          </a:solidFill>
          <a:latin typeface="Arial" charset="0"/>
          <a:cs typeface="Arial" charset="0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rgbClr val="000000"/>
          </a:solidFill>
          <a:latin typeface="Arial" charset="0"/>
          <a:cs typeface="Arial" charset="0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rgbClr val="000000"/>
          </a:solidFill>
          <a:latin typeface="Arial" charset="0"/>
          <a:cs typeface="Arial" charset="0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4763" indent="-4763" algn="l" rtl="0" fontAlgn="base">
        <a:spcBef>
          <a:spcPct val="50000"/>
        </a:spcBef>
        <a:spcAft>
          <a:spcPct val="20000"/>
        </a:spcAft>
        <a:buFont typeface="Arial" charset="0"/>
        <a:defRPr b="1">
          <a:solidFill>
            <a:srgbClr val="E60028"/>
          </a:solidFill>
          <a:latin typeface="+mn-lt"/>
          <a:ea typeface="+mn-ea"/>
          <a:cs typeface="+mn-cs"/>
        </a:defRPr>
      </a:lvl1pPr>
      <a:lvl2pPr marL="12700" indent="-6350" algn="l" rtl="0" fontAlgn="base">
        <a:spcBef>
          <a:spcPct val="0"/>
        </a:spcBef>
        <a:spcAft>
          <a:spcPct val="20000"/>
        </a:spcAft>
        <a:defRPr sz="1200" b="1">
          <a:solidFill>
            <a:srgbClr val="000000"/>
          </a:solidFill>
          <a:latin typeface="+mn-lt"/>
          <a:cs typeface="+mn-cs"/>
        </a:defRPr>
      </a:lvl2pPr>
      <a:lvl3pPr marL="15875" indent="-1588" algn="l" rtl="0" fontAlgn="base">
        <a:spcBef>
          <a:spcPct val="0"/>
        </a:spcBef>
        <a:spcAft>
          <a:spcPct val="20000"/>
        </a:spcAft>
        <a:buSzPct val="80000"/>
        <a:buFont typeface="Wingdings" pitchFamily="2" charset="2"/>
        <a:defRPr sz="1000" b="1">
          <a:solidFill>
            <a:srgbClr val="000000"/>
          </a:solidFill>
          <a:latin typeface="+mn-lt"/>
          <a:cs typeface="+mn-cs"/>
        </a:defRPr>
      </a:lvl3pPr>
      <a:lvl4pPr marL="20638" indent="-3175" algn="l" rtl="0" fontAlgn="base">
        <a:spcBef>
          <a:spcPct val="0"/>
        </a:spcBef>
        <a:spcAft>
          <a:spcPct val="40000"/>
        </a:spcAft>
        <a:defRPr sz="900">
          <a:solidFill>
            <a:srgbClr val="000000"/>
          </a:solidFill>
          <a:latin typeface="+mn-lt"/>
          <a:cs typeface="+mn-cs"/>
        </a:defRPr>
      </a:lvl4pPr>
      <a:lvl5pPr marL="25400" indent="-3175" algn="l" rtl="0" fontAlgn="base">
        <a:spcBef>
          <a:spcPct val="0"/>
        </a:spcBef>
        <a:spcAft>
          <a:spcPct val="20000"/>
        </a:spcAft>
        <a:buFont typeface="Arial" charset="0"/>
        <a:defRPr sz="800">
          <a:solidFill>
            <a:srgbClr val="000000"/>
          </a:solidFill>
          <a:latin typeface="+mn-lt"/>
          <a:cs typeface="+mn-cs"/>
        </a:defRPr>
      </a:lvl5pPr>
      <a:lvl6pPr marL="482600" indent="-3175" algn="l" rtl="0" fontAlgn="base">
        <a:spcBef>
          <a:spcPct val="0"/>
        </a:spcBef>
        <a:spcAft>
          <a:spcPct val="20000"/>
        </a:spcAft>
        <a:buFont typeface="Arial" charset="0"/>
        <a:defRPr sz="800">
          <a:solidFill>
            <a:srgbClr val="000000"/>
          </a:solidFill>
          <a:latin typeface="+mn-lt"/>
          <a:cs typeface="+mn-cs"/>
        </a:defRPr>
      </a:lvl6pPr>
      <a:lvl7pPr marL="939800" indent="-3175" algn="l" rtl="0" fontAlgn="base">
        <a:spcBef>
          <a:spcPct val="0"/>
        </a:spcBef>
        <a:spcAft>
          <a:spcPct val="20000"/>
        </a:spcAft>
        <a:buFont typeface="Arial" charset="0"/>
        <a:defRPr sz="800">
          <a:solidFill>
            <a:srgbClr val="000000"/>
          </a:solidFill>
          <a:latin typeface="+mn-lt"/>
          <a:cs typeface="+mn-cs"/>
        </a:defRPr>
      </a:lvl7pPr>
      <a:lvl8pPr marL="1397000" indent="-3175" algn="l" rtl="0" fontAlgn="base">
        <a:spcBef>
          <a:spcPct val="0"/>
        </a:spcBef>
        <a:spcAft>
          <a:spcPct val="20000"/>
        </a:spcAft>
        <a:buFont typeface="Arial" charset="0"/>
        <a:defRPr sz="800">
          <a:solidFill>
            <a:srgbClr val="000000"/>
          </a:solidFill>
          <a:latin typeface="+mn-lt"/>
          <a:cs typeface="+mn-cs"/>
        </a:defRPr>
      </a:lvl8pPr>
      <a:lvl9pPr marL="1854200" indent="-3175" algn="l" rtl="0" fontAlgn="base">
        <a:spcBef>
          <a:spcPct val="0"/>
        </a:spcBef>
        <a:spcAft>
          <a:spcPct val="20000"/>
        </a:spcAft>
        <a:buFont typeface="Arial" charset="0"/>
        <a:defRPr sz="8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5938" name="Picture 2" descr="group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gray">
          <a:xfrm>
            <a:off x="287338" y="6091238"/>
            <a:ext cx="3065462" cy="766762"/>
          </a:xfrm>
          <a:prstGeom prst="rect">
            <a:avLst/>
          </a:prstGeom>
          <a:noFill/>
        </p:spPr>
      </p:pic>
      <p:sp>
        <p:nvSpPr>
          <p:cNvPr id="295939" name="Rectangle 3"/>
          <p:cNvSpPr>
            <a:spLocks noGrp="1" noChangeArrowheads="1"/>
          </p:cNvSpPr>
          <p:nvPr>
            <p:ph type="title"/>
          </p:nvPr>
        </p:nvSpPr>
        <p:spPr bwMode="gray">
          <a:xfrm>
            <a:off x="557213" y="1125538"/>
            <a:ext cx="8029575" cy="57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 STYLE DU TITRE</a:t>
            </a:r>
          </a:p>
        </p:txBody>
      </p:sp>
      <p:sp>
        <p:nvSpPr>
          <p:cNvPr id="295940" name="Rectangle 4"/>
          <p:cNvSpPr>
            <a:spLocks noGrp="1" noChangeArrowheads="1"/>
          </p:cNvSpPr>
          <p:nvPr>
            <p:ph type="body" idx="1"/>
          </p:nvPr>
        </p:nvSpPr>
        <p:spPr bwMode="gray">
          <a:xfrm>
            <a:off x="557213" y="2544763"/>
            <a:ext cx="8029575" cy="3405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295941" name="Line 5"/>
          <p:cNvSpPr>
            <a:spLocks noChangeShapeType="1"/>
          </p:cNvSpPr>
          <p:nvPr/>
        </p:nvSpPr>
        <p:spPr bwMode="gray">
          <a:xfrm flipV="1">
            <a:off x="4572000" y="260350"/>
            <a:ext cx="0" cy="504825"/>
          </a:xfrm>
          <a:prstGeom prst="line">
            <a:avLst/>
          </a:prstGeom>
          <a:noFill/>
          <a:ln w="12700">
            <a:solidFill>
              <a:srgbClr val="E60028"/>
            </a:solidFill>
            <a:round/>
            <a:headEnd/>
            <a:tailEnd/>
          </a:ln>
          <a:effectLst/>
        </p:spPr>
        <p:txBody>
          <a:bodyPr/>
          <a:lstStyle/>
          <a:p>
            <a:endParaRPr lang="fr-FR" dirty="0"/>
          </a:p>
        </p:txBody>
      </p:sp>
      <p:sp>
        <p:nvSpPr>
          <p:cNvPr id="295942" name="Line 6"/>
          <p:cNvSpPr>
            <a:spLocks noChangeShapeType="1"/>
          </p:cNvSpPr>
          <p:nvPr/>
        </p:nvSpPr>
        <p:spPr bwMode="gray">
          <a:xfrm flipV="1">
            <a:off x="4572000" y="1700213"/>
            <a:ext cx="0" cy="687387"/>
          </a:xfrm>
          <a:prstGeom prst="line">
            <a:avLst/>
          </a:prstGeom>
          <a:noFill/>
          <a:ln w="12700">
            <a:solidFill>
              <a:srgbClr val="E60028"/>
            </a:solidFill>
            <a:round/>
            <a:headEnd/>
            <a:tailEnd/>
          </a:ln>
          <a:effectLst/>
        </p:spPr>
        <p:txBody>
          <a:bodyPr/>
          <a:lstStyle/>
          <a:p>
            <a:endParaRPr lang="fr-FR" dirty="0"/>
          </a:p>
        </p:txBody>
      </p:sp>
      <p:sp>
        <p:nvSpPr>
          <p:cNvPr id="295943" name="Rectangle 7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6573838" y="6416675"/>
            <a:ext cx="1814512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36000" bIns="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800" b="0">
                <a:solidFill>
                  <a:srgbClr val="000000"/>
                </a:solidFill>
                <a:cs typeface="+mn-cs"/>
              </a:defRPr>
            </a:lvl1pPr>
          </a:lstStyle>
          <a:p>
            <a:fld id="{76A85E9C-7CFF-4C0B-AEDA-86AFBB4D6322}" type="datetime1">
              <a:rPr lang="fr-FR"/>
              <a:pPr/>
              <a:t>18.07.17</a:t>
            </a:fld>
            <a:endParaRPr lang="fr-FR" dirty="0"/>
          </a:p>
        </p:txBody>
      </p:sp>
      <p:sp>
        <p:nvSpPr>
          <p:cNvPr id="295944" name="Rectangle 8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8459788" y="6416675"/>
            <a:ext cx="360362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800">
                <a:solidFill>
                  <a:srgbClr val="000000"/>
                </a:solidFill>
                <a:cs typeface="+mn-cs"/>
              </a:defRPr>
            </a:lvl1pPr>
          </a:lstStyle>
          <a:p>
            <a:r>
              <a:rPr lang="fr-FR" dirty="0"/>
              <a:t>P.</a:t>
            </a:r>
            <a:fld id="{0F8F1AE2-299D-4625-AF4A-67D97A64083A}" type="slidenum">
              <a:rPr lang="fr-FR"/>
              <a:pPr/>
              <a:t>‹#›</a:t>
            </a:fld>
            <a:endParaRPr lang="fr-FR" dirty="0"/>
          </a:p>
        </p:txBody>
      </p:sp>
      <p:sp>
        <p:nvSpPr>
          <p:cNvPr id="295945" name="Rectangle 9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2771775" y="6416675"/>
            <a:ext cx="3597275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800" b="0">
                <a:solidFill>
                  <a:srgbClr val="000000"/>
                </a:solidFill>
                <a:cs typeface="+mn-cs"/>
              </a:defRPr>
            </a:lvl1pPr>
          </a:lstStyle>
          <a:p>
            <a:endParaRPr lang="fr-FR" dirty="0"/>
          </a:p>
        </p:txBody>
      </p:sp>
      <p:sp>
        <p:nvSpPr>
          <p:cNvPr id="295946" name="Rectangle 10"/>
          <p:cNvSpPr>
            <a:spLocks noChangeArrowheads="1"/>
          </p:cNvSpPr>
          <p:nvPr/>
        </p:nvSpPr>
        <p:spPr bwMode="gray">
          <a:xfrm>
            <a:off x="8426450" y="6415088"/>
            <a:ext cx="71438" cy="4429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/>
          <a:lstStyle/>
          <a:p>
            <a:pPr eaLnBrk="1" hangingPunct="1"/>
            <a:r>
              <a:rPr lang="fr-FR" sz="800" dirty="0">
                <a:solidFill>
                  <a:srgbClr val="000000"/>
                </a:solidFill>
                <a:cs typeface="Arial" charset="0"/>
              </a:rPr>
              <a:t>|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 ftr="0" dt="0"/>
  <p:txStyles>
    <p:titleStyle>
      <a:lvl1pPr algn="ctr" rtl="0" fontAlgn="base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rgbClr val="000000"/>
          </a:solidFill>
          <a:latin typeface="+mj-lt"/>
          <a:ea typeface="+mj-ea"/>
          <a:cs typeface="+mj-cs"/>
        </a:defRPr>
      </a:lvl1pPr>
      <a:lvl2pPr algn="ctr" rtl="0" fontAlgn="base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rgbClr val="000000"/>
          </a:solidFill>
          <a:latin typeface="Arial" charset="0"/>
          <a:cs typeface="Arial" charset="0"/>
        </a:defRPr>
      </a:lvl2pPr>
      <a:lvl3pPr algn="ctr" rtl="0" fontAlgn="base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rgbClr val="000000"/>
          </a:solidFill>
          <a:latin typeface="Arial" charset="0"/>
          <a:cs typeface="Arial" charset="0"/>
        </a:defRPr>
      </a:lvl3pPr>
      <a:lvl4pPr algn="ctr" rtl="0" fontAlgn="base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rgbClr val="000000"/>
          </a:solidFill>
          <a:latin typeface="Arial" charset="0"/>
          <a:cs typeface="Arial" charset="0"/>
        </a:defRPr>
      </a:lvl4pPr>
      <a:lvl5pPr algn="ctr" rtl="0" fontAlgn="base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rgbClr val="000000"/>
          </a:solidFill>
          <a:latin typeface="Arial" charset="0"/>
          <a:cs typeface="Arial" charset="0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rgbClr val="000000"/>
          </a:solidFill>
          <a:latin typeface="Arial" charset="0"/>
          <a:cs typeface="Arial" charset="0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rgbClr val="000000"/>
          </a:solidFill>
          <a:latin typeface="Arial" charset="0"/>
          <a:cs typeface="Arial" charset="0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rgbClr val="000000"/>
          </a:solidFill>
          <a:latin typeface="Arial" charset="0"/>
          <a:cs typeface="Arial" charset="0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4763" indent="-4763" algn="ctr" rtl="0" fontAlgn="base">
        <a:spcBef>
          <a:spcPct val="80000"/>
        </a:spcBef>
        <a:spcAft>
          <a:spcPct val="20000"/>
        </a:spcAft>
        <a:buFont typeface="Arial" charset="0"/>
        <a:defRPr sz="1300" b="1">
          <a:solidFill>
            <a:srgbClr val="E60028"/>
          </a:solidFill>
          <a:latin typeface="+mn-lt"/>
          <a:ea typeface="+mn-ea"/>
          <a:cs typeface="+mn-cs"/>
        </a:defRPr>
      </a:lvl1pPr>
      <a:lvl2pPr marL="12700" indent="-6350" algn="ctr" rtl="0" fontAlgn="base">
        <a:lnSpc>
          <a:spcPct val="140000"/>
        </a:lnSpc>
        <a:spcBef>
          <a:spcPct val="0"/>
        </a:spcBef>
        <a:spcAft>
          <a:spcPct val="20000"/>
        </a:spcAft>
        <a:defRPr sz="900" b="1">
          <a:solidFill>
            <a:srgbClr val="000000"/>
          </a:solidFill>
          <a:latin typeface="+mn-lt"/>
          <a:cs typeface="+mn-cs"/>
        </a:defRPr>
      </a:lvl2pPr>
      <a:lvl3pPr marL="15875" indent="-1588" algn="ctr" rtl="0" fontAlgn="base">
        <a:spcBef>
          <a:spcPct val="0"/>
        </a:spcBef>
        <a:spcAft>
          <a:spcPct val="20000"/>
        </a:spcAft>
        <a:buSzPct val="80000"/>
        <a:buFont typeface="Wingdings" pitchFamily="2" charset="2"/>
        <a:defRPr sz="800" b="1">
          <a:solidFill>
            <a:srgbClr val="000000"/>
          </a:solidFill>
          <a:latin typeface="+mn-lt"/>
          <a:cs typeface="+mn-cs"/>
        </a:defRPr>
      </a:lvl3pPr>
      <a:lvl4pPr marL="20638" indent="-3175" algn="ctr" rtl="0" fontAlgn="base">
        <a:spcBef>
          <a:spcPct val="0"/>
        </a:spcBef>
        <a:spcAft>
          <a:spcPct val="40000"/>
        </a:spcAft>
        <a:defRPr sz="700">
          <a:solidFill>
            <a:srgbClr val="000000"/>
          </a:solidFill>
          <a:latin typeface="+mn-lt"/>
          <a:cs typeface="+mn-cs"/>
        </a:defRPr>
      </a:lvl4pPr>
      <a:lvl5pPr marL="25400" indent="-3175" algn="ctr" rtl="0" fontAlgn="base">
        <a:spcBef>
          <a:spcPct val="0"/>
        </a:spcBef>
        <a:spcAft>
          <a:spcPct val="20000"/>
        </a:spcAft>
        <a:buFont typeface="Arial" charset="0"/>
        <a:defRPr sz="600">
          <a:solidFill>
            <a:srgbClr val="000000"/>
          </a:solidFill>
          <a:latin typeface="+mn-lt"/>
          <a:cs typeface="+mn-cs"/>
        </a:defRPr>
      </a:lvl5pPr>
      <a:lvl6pPr marL="482600" indent="-3175" algn="ctr" rtl="0" fontAlgn="base">
        <a:spcBef>
          <a:spcPct val="0"/>
        </a:spcBef>
        <a:spcAft>
          <a:spcPct val="20000"/>
        </a:spcAft>
        <a:buFont typeface="Arial" charset="0"/>
        <a:defRPr sz="600">
          <a:solidFill>
            <a:srgbClr val="000000"/>
          </a:solidFill>
          <a:latin typeface="+mn-lt"/>
          <a:cs typeface="+mn-cs"/>
        </a:defRPr>
      </a:lvl6pPr>
      <a:lvl7pPr marL="939800" indent="-3175" algn="ctr" rtl="0" fontAlgn="base">
        <a:spcBef>
          <a:spcPct val="0"/>
        </a:spcBef>
        <a:spcAft>
          <a:spcPct val="20000"/>
        </a:spcAft>
        <a:buFont typeface="Arial" charset="0"/>
        <a:defRPr sz="600">
          <a:solidFill>
            <a:srgbClr val="000000"/>
          </a:solidFill>
          <a:latin typeface="+mn-lt"/>
          <a:cs typeface="+mn-cs"/>
        </a:defRPr>
      </a:lvl7pPr>
      <a:lvl8pPr marL="1397000" indent="-3175" algn="ctr" rtl="0" fontAlgn="base">
        <a:spcBef>
          <a:spcPct val="0"/>
        </a:spcBef>
        <a:spcAft>
          <a:spcPct val="20000"/>
        </a:spcAft>
        <a:buFont typeface="Arial" charset="0"/>
        <a:defRPr sz="600">
          <a:solidFill>
            <a:srgbClr val="000000"/>
          </a:solidFill>
          <a:latin typeface="+mn-lt"/>
          <a:cs typeface="+mn-cs"/>
        </a:defRPr>
      </a:lvl8pPr>
      <a:lvl9pPr marL="1854200" indent="-3175" algn="ctr" rtl="0" fontAlgn="base">
        <a:spcBef>
          <a:spcPct val="0"/>
        </a:spcBef>
        <a:spcAft>
          <a:spcPct val="20000"/>
        </a:spcAft>
        <a:buFont typeface="Arial" charset="0"/>
        <a:defRPr sz="6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62" name="Picture 2" descr="group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gray">
          <a:xfrm>
            <a:off x="287338" y="6091238"/>
            <a:ext cx="3065462" cy="766762"/>
          </a:xfrm>
          <a:prstGeom prst="rect">
            <a:avLst/>
          </a:prstGeom>
          <a:noFill/>
        </p:spPr>
      </p:pic>
      <p:sp>
        <p:nvSpPr>
          <p:cNvPr id="296963" name="Rectangle 3"/>
          <p:cNvSpPr>
            <a:spLocks noGrp="1" noChangeArrowheads="1"/>
          </p:cNvSpPr>
          <p:nvPr>
            <p:ph type="title"/>
          </p:nvPr>
        </p:nvSpPr>
        <p:spPr bwMode="gray">
          <a:xfrm>
            <a:off x="557213" y="1301750"/>
            <a:ext cx="8029575" cy="996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 STYLE DU TITRE</a:t>
            </a:r>
          </a:p>
        </p:txBody>
      </p:sp>
      <p:sp>
        <p:nvSpPr>
          <p:cNvPr id="296964" name="Rectangle 4"/>
          <p:cNvSpPr>
            <a:spLocks noGrp="1" noChangeArrowheads="1"/>
          </p:cNvSpPr>
          <p:nvPr>
            <p:ph type="body" idx="1"/>
          </p:nvPr>
        </p:nvSpPr>
        <p:spPr bwMode="gray">
          <a:xfrm>
            <a:off x="557213" y="2293938"/>
            <a:ext cx="8029575" cy="227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296965" name="Line 5"/>
          <p:cNvSpPr>
            <a:spLocks noChangeShapeType="1"/>
          </p:cNvSpPr>
          <p:nvPr/>
        </p:nvSpPr>
        <p:spPr bwMode="gray">
          <a:xfrm flipV="1">
            <a:off x="4572000" y="260350"/>
            <a:ext cx="0" cy="504825"/>
          </a:xfrm>
          <a:prstGeom prst="line">
            <a:avLst/>
          </a:prstGeom>
          <a:noFill/>
          <a:ln w="12700">
            <a:solidFill>
              <a:srgbClr val="E60028"/>
            </a:solidFill>
            <a:round/>
            <a:headEnd/>
            <a:tailEnd/>
          </a:ln>
          <a:effectLst/>
        </p:spPr>
        <p:txBody>
          <a:bodyPr/>
          <a:lstStyle/>
          <a:p>
            <a:endParaRPr lang="fr-FR" dirty="0"/>
          </a:p>
        </p:txBody>
      </p:sp>
      <p:sp>
        <p:nvSpPr>
          <p:cNvPr id="296966" name="Rectangle 6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6573838" y="6416675"/>
            <a:ext cx="1814512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36000" bIns="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800" b="0">
                <a:solidFill>
                  <a:srgbClr val="000000"/>
                </a:solidFill>
                <a:cs typeface="+mn-cs"/>
              </a:defRPr>
            </a:lvl1pPr>
          </a:lstStyle>
          <a:p>
            <a:fld id="{7B862A53-1DA1-4B88-84F0-060A4FEF70E1}" type="datetime1">
              <a:rPr lang="fr-FR"/>
              <a:pPr/>
              <a:t>18.07.17</a:t>
            </a:fld>
            <a:endParaRPr lang="fr-FR" dirty="0"/>
          </a:p>
        </p:txBody>
      </p:sp>
      <p:sp>
        <p:nvSpPr>
          <p:cNvPr id="296967" name="Rectangle 7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8459788" y="6416675"/>
            <a:ext cx="360362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800">
                <a:solidFill>
                  <a:srgbClr val="000000"/>
                </a:solidFill>
                <a:cs typeface="+mn-cs"/>
              </a:defRPr>
            </a:lvl1pPr>
          </a:lstStyle>
          <a:p>
            <a:r>
              <a:rPr lang="fr-FR" dirty="0"/>
              <a:t>P.</a:t>
            </a:r>
            <a:fld id="{648F7CBE-8632-4BBF-AF8F-A28BD9A4B115}" type="slidenum">
              <a:rPr lang="fr-FR"/>
              <a:pPr/>
              <a:t>‹#›</a:t>
            </a:fld>
            <a:endParaRPr lang="fr-FR" dirty="0"/>
          </a:p>
        </p:txBody>
      </p:sp>
      <p:sp>
        <p:nvSpPr>
          <p:cNvPr id="296968" name="Rectangle 8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2771775" y="6416675"/>
            <a:ext cx="3597275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800" b="0">
                <a:solidFill>
                  <a:srgbClr val="000000"/>
                </a:solidFill>
                <a:cs typeface="+mn-cs"/>
              </a:defRPr>
            </a:lvl1pPr>
          </a:lstStyle>
          <a:p>
            <a:endParaRPr lang="fr-FR" dirty="0"/>
          </a:p>
        </p:txBody>
      </p:sp>
      <p:sp>
        <p:nvSpPr>
          <p:cNvPr id="296969" name="Rectangle 9"/>
          <p:cNvSpPr>
            <a:spLocks noChangeArrowheads="1"/>
          </p:cNvSpPr>
          <p:nvPr/>
        </p:nvSpPr>
        <p:spPr bwMode="gray">
          <a:xfrm>
            <a:off x="8426450" y="6415088"/>
            <a:ext cx="71438" cy="4429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/>
          <a:lstStyle/>
          <a:p>
            <a:pPr eaLnBrk="1" hangingPunct="1"/>
            <a:r>
              <a:rPr lang="fr-FR" sz="800" dirty="0">
                <a:solidFill>
                  <a:srgbClr val="000000"/>
                </a:solidFill>
                <a:cs typeface="Arial" charset="0"/>
              </a:rPr>
              <a:t>|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hf hdr="0" ftr="0" dt="0"/>
  <p:txStyles>
    <p:titleStyle>
      <a:lvl1pPr algn="ctr" rtl="0" fontAlgn="base">
        <a:lnSpc>
          <a:spcPct val="90000"/>
        </a:lnSpc>
        <a:spcBef>
          <a:spcPct val="0"/>
        </a:spcBef>
        <a:spcAft>
          <a:spcPct val="0"/>
        </a:spcAft>
        <a:defRPr sz="1600">
          <a:solidFill>
            <a:srgbClr val="E60028"/>
          </a:solidFill>
          <a:latin typeface="+mj-lt"/>
          <a:ea typeface="+mj-ea"/>
          <a:cs typeface="+mj-cs"/>
        </a:defRPr>
      </a:lvl1pPr>
      <a:lvl2pPr algn="ctr" rtl="0" fontAlgn="base">
        <a:lnSpc>
          <a:spcPct val="90000"/>
        </a:lnSpc>
        <a:spcBef>
          <a:spcPct val="0"/>
        </a:spcBef>
        <a:spcAft>
          <a:spcPct val="0"/>
        </a:spcAft>
        <a:defRPr sz="1600">
          <a:solidFill>
            <a:srgbClr val="E60028"/>
          </a:solidFill>
          <a:latin typeface="Arial" charset="0"/>
          <a:cs typeface="Arial" charset="0"/>
        </a:defRPr>
      </a:lvl2pPr>
      <a:lvl3pPr algn="ctr" rtl="0" fontAlgn="base">
        <a:lnSpc>
          <a:spcPct val="90000"/>
        </a:lnSpc>
        <a:spcBef>
          <a:spcPct val="0"/>
        </a:spcBef>
        <a:spcAft>
          <a:spcPct val="0"/>
        </a:spcAft>
        <a:defRPr sz="1600">
          <a:solidFill>
            <a:srgbClr val="E60028"/>
          </a:solidFill>
          <a:latin typeface="Arial" charset="0"/>
          <a:cs typeface="Arial" charset="0"/>
        </a:defRPr>
      </a:lvl3pPr>
      <a:lvl4pPr algn="ctr" rtl="0" fontAlgn="base">
        <a:lnSpc>
          <a:spcPct val="90000"/>
        </a:lnSpc>
        <a:spcBef>
          <a:spcPct val="0"/>
        </a:spcBef>
        <a:spcAft>
          <a:spcPct val="0"/>
        </a:spcAft>
        <a:defRPr sz="1600">
          <a:solidFill>
            <a:srgbClr val="E60028"/>
          </a:solidFill>
          <a:latin typeface="Arial" charset="0"/>
          <a:cs typeface="Arial" charset="0"/>
        </a:defRPr>
      </a:lvl4pPr>
      <a:lvl5pPr algn="ctr" rtl="0" fontAlgn="base">
        <a:lnSpc>
          <a:spcPct val="90000"/>
        </a:lnSpc>
        <a:spcBef>
          <a:spcPct val="0"/>
        </a:spcBef>
        <a:spcAft>
          <a:spcPct val="0"/>
        </a:spcAft>
        <a:defRPr sz="1600">
          <a:solidFill>
            <a:srgbClr val="E60028"/>
          </a:solidFill>
          <a:latin typeface="Arial" charset="0"/>
          <a:cs typeface="Arial" charset="0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1600">
          <a:solidFill>
            <a:srgbClr val="E60028"/>
          </a:solidFill>
          <a:latin typeface="Arial" charset="0"/>
          <a:cs typeface="Arial" charset="0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1600">
          <a:solidFill>
            <a:srgbClr val="E60028"/>
          </a:solidFill>
          <a:latin typeface="Arial" charset="0"/>
          <a:cs typeface="Arial" charset="0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1600">
          <a:solidFill>
            <a:srgbClr val="E60028"/>
          </a:solidFill>
          <a:latin typeface="Arial" charset="0"/>
          <a:cs typeface="Arial" charset="0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1600">
          <a:solidFill>
            <a:srgbClr val="E60028"/>
          </a:solidFill>
          <a:latin typeface="Arial" charset="0"/>
          <a:cs typeface="Arial" charset="0"/>
        </a:defRPr>
      </a:lvl9pPr>
    </p:titleStyle>
    <p:bodyStyle>
      <a:lvl1pPr marL="4763" indent="-4763" algn="ctr" rtl="0" fontAlgn="base">
        <a:lnSpc>
          <a:spcPct val="90000"/>
        </a:lnSpc>
        <a:spcBef>
          <a:spcPct val="0"/>
        </a:spcBef>
        <a:spcAft>
          <a:spcPct val="0"/>
        </a:spcAft>
        <a:buClr>
          <a:schemeClr val="tx1"/>
        </a:buClr>
        <a:buFont typeface="Arial" charset="0"/>
        <a:defRPr sz="3000">
          <a:solidFill>
            <a:srgbClr val="000000"/>
          </a:solidFill>
          <a:latin typeface="+mn-lt"/>
          <a:ea typeface="+mn-ea"/>
          <a:cs typeface="+mn-cs"/>
        </a:defRPr>
      </a:lvl1pPr>
      <a:lvl2pPr marL="11113" indent="-4763" algn="ctr" rtl="0" fontAlgn="base">
        <a:lnSpc>
          <a:spcPct val="90000"/>
        </a:lnSpc>
        <a:spcBef>
          <a:spcPct val="0"/>
        </a:spcBef>
        <a:spcAft>
          <a:spcPct val="0"/>
        </a:spcAft>
        <a:defRPr sz="1600" b="1">
          <a:solidFill>
            <a:srgbClr val="000000"/>
          </a:solidFill>
          <a:latin typeface="+mn-lt"/>
          <a:cs typeface="+mn-cs"/>
        </a:defRPr>
      </a:lvl2pPr>
      <a:lvl3pPr marL="14288" indent="-1588" algn="ctr" rtl="0" fontAlgn="base">
        <a:lnSpc>
          <a:spcPct val="90000"/>
        </a:lnSpc>
        <a:spcBef>
          <a:spcPct val="0"/>
        </a:spcBef>
        <a:spcAft>
          <a:spcPct val="0"/>
        </a:spcAft>
        <a:buFont typeface="Wingdings" pitchFamily="2" charset="2"/>
        <a:defRPr sz="1400">
          <a:solidFill>
            <a:srgbClr val="000000"/>
          </a:solidFill>
          <a:latin typeface="+mn-lt"/>
          <a:cs typeface="+mn-cs"/>
        </a:defRPr>
      </a:lvl3pPr>
      <a:lvl4pPr marL="19050" indent="-3175" algn="ctr" rtl="0" fontAlgn="base">
        <a:lnSpc>
          <a:spcPct val="90000"/>
        </a:lnSpc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+mn-lt"/>
          <a:cs typeface="+mn-cs"/>
        </a:defRPr>
      </a:lvl4pPr>
      <a:lvl5pPr marL="23813" indent="-3175" algn="ctr" rtl="0" fontAlgn="base">
        <a:lnSpc>
          <a:spcPct val="90000"/>
        </a:lnSpc>
        <a:spcBef>
          <a:spcPct val="0"/>
        </a:spcBef>
        <a:spcAft>
          <a:spcPct val="0"/>
        </a:spcAft>
        <a:buFont typeface="Arial" charset="0"/>
        <a:defRPr sz="1000">
          <a:solidFill>
            <a:srgbClr val="000000"/>
          </a:solidFill>
          <a:latin typeface="+mn-lt"/>
          <a:cs typeface="+mn-cs"/>
        </a:defRPr>
      </a:lvl5pPr>
      <a:lvl6pPr marL="481013" indent="-3175" algn="ctr" rtl="0" fontAlgn="base">
        <a:lnSpc>
          <a:spcPct val="90000"/>
        </a:lnSpc>
        <a:spcBef>
          <a:spcPct val="0"/>
        </a:spcBef>
        <a:spcAft>
          <a:spcPct val="0"/>
        </a:spcAft>
        <a:buFont typeface="Arial" charset="0"/>
        <a:defRPr sz="1000">
          <a:solidFill>
            <a:srgbClr val="000000"/>
          </a:solidFill>
          <a:latin typeface="+mn-lt"/>
          <a:cs typeface="+mn-cs"/>
        </a:defRPr>
      </a:lvl6pPr>
      <a:lvl7pPr marL="938213" indent="-3175" algn="ctr" rtl="0" fontAlgn="base">
        <a:lnSpc>
          <a:spcPct val="90000"/>
        </a:lnSpc>
        <a:spcBef>
          <a:spcPct val="0"/>
        </a:spcBef>
        <a:spcAft>
          <a:spcPct val="0"/>
        </a:spcAft>
        <a:buFont typeface="Arial" charset="0"/>
        <a:defRPr sz="1000">
          <a:solidFill>
            <a:srgbClr val="000000"/>
          </a:solidFill>
          <a:latin typeface="+mn-lt"/>
          <a:cs typeface="+mn-cs"/>
        </a:defRPr>
      </a:lvl7pPr>
      <a:lvl8pPr marL="1395413" indent="-3175" algn="ctr" rtl="0" fontAlgn="base">
        <a:lnSpc>
          <a:spcPct val="90000"/>
        </a:lnSpc>
        <a:spcBef>
          <a:spcPct val="0"/>
        </a:spcBef>
        <a:spcAft>
          <a:spcPct val="0"/>
        </a:spcAft>
        <a:buFont typeface="Arial" charset="0"/>
        <a:defRPr sz="1000">
          <a:solidFill>
            <a:srgbClr val="000000"/>
          </a:solidFill>
          <a:latin typeface="+mn-lt"/>
          <a:cs typeface="+mn-cs"/>
        </a:defRPr>
      </a:lvl8pPr>
      <a:lvl9pPr marL="1852613" indent="-3175" algn="ctr" rtl="0" fontAlgn="base">
        <a:lnSpc>
          <a:spcPct val="90000"/>
        </a:lnSpc>
        <a:spcBef>
          <a:spcPct val="0"/>
        </a:spcBef>
        <a:spcAft>
          <a:spcPct val="0"/>
        </a:spcAft>
        <a:buFont typeface="Arial" charset="0"/>
        <a:defRPr sz="1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786" name="Rectangle 2"/>
          <p:cNvSpPr>
            <a:spLocks noGrp="1" noChangeArrowheads="1"/>
          </p:cNvSpPr>
          <p:nvPr>
            <p:ph type="title"/>
          </p:nvPr>
        </p:nvSpPr>
        <p:spPr>
          <a:xfrm>
            <a:off x="519113" y="231775"/>
            <a:ext cx="7831137" cy="500063"/>
          </a:xfrm>
        </p:spPr>
        <p:txBody>
          <a:bodyPr/>
          <a:lstStyle/>
          <a:p>
            <a:r>
              <a:rPr lang="en-US" b="0" dirty="0"/>
              <a:t>PTP Machine learning : Account prediction </a:t>
            </a:r>
          </a:p>
        </p:txBody>
      </p:sp>
      <p:sp>
        <p:nvSpPr>
          <p:cNvPr id="2" name="Rectangle : coins arrondis 1"/>
          <p:cNvSpPr/>
          <p:nvPr/>
        </p:nvSpPr>
        <p:spPr>
          <a:xfrm>
            <a:off x="5316280" y="977819"/>
            <a:ext cx="3530008" cy="124658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Scope:</a:t>
            </a:r>
          </a:p>
          <a:p>
            <a:r>
              <a:rPr lang="en-US" sz="1600" b="0" dirty="0">
                <a:solidFill>
                  <a:srgbClr val="000000"/>
                </a:solidFill>
              </a:rPr>
              <a:t>-Non PO based invoices</a:t>
            </a:r>
            <a:endParaRPr lang="en-US" sz="1600" dirty="0">
              <a:solidFill>
                <a:srgbClr val="000000"/>
              </a:solidFill>
            </a:endParaRPr>
          </a:p>
          <a:p>
            <a:pPr algn="ctr"/>
            <a:r>
              <a:rPr lang="en-US" sz="1600" b="0" dirty="0">
                <a:solidFill>
                  <a:srgbClr val="000000"/>
                </a:solidFill>
              </a:rPr>
              <a:t>-SG Metro without GBIS (to start with)</a:t>
            </a:r>
          </a:p>
        </p:txBody>
      </p:sp>
      <p:sp>
        <p:nvSpPr>
          <p:cNvPr id="11" name="Rectangle : coins arrondis 10"/>
          <p:cNvSpPr/>
          <p:nvPr/>
        </p:nvSpPr>
        <p:spPr>
          <a:xfrm>
            <a:off x="406651" y="3089453"/>
            <a:ext cx="8430758" cy="98890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Historical data used to build a predictive model : </a:t>
            </a:r>
          </a:p>
          <a:p>
            <a:pPr algn="ctr"/>
            <a:r>
              <a:rPr lang="en-US" sz="1600" dirty="0">
                <a:solidFill>
                  <a:srgbClr val="000000"/>
                </a:solidFill>
              </a:rPr>
              <a:t>10 months of invoices, 150 000 lines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12" name="Rectangle : coins arrondis 11"/>
          <p:cNvSpPr/>
          <p:nvPr/>
        </p:nvSpPr>
        <p:spPr>
          <a:xfrm>
            <a:off x="328476" y="977819"/>
            <a:ext cx="4838328" cy="124658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Goal :</a:t>
            </a:r>
          </a:p>
          <a:p>
            <a:pPr algn="ctr"/>
            <a:r>
              <a:rPr lang="en-US" sz="1600" b="0" dirty="0">
                <a:solidFill>
                  <a:srgbClr val="000000"/>
                </a:solidFill>
              </a:rPr>
              <a:t>Prediction of the GL account to be used on the non PO based invoice lines at the APC/AP1 step</a:t>
            </a:r>
          </a:p>
          <a:p>
            <a:pPr algn="ctr"/>
            <a:endParaRPr lang="en-US" sz="1600" b="0" dirty="0">
              <a:solidFill>
                <a:srgbClr val="000000"/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871" y="4747082"/>
            <a:ext cx="6791341" cy="1342359"/>
          </a:xfrm>
          <a:prstGeom prst="rect">
            <a:avLst/>
          </a:prstGeom>
        </p:spPr>
      </p:pic>
      <p:sp>
        <p:nvSpPr>
          <p:cNvPr id="5" name="Flèche : bas 4"/>
          <p:cNvSpPr/>
          <p:nvPr/>
        </p:nvSpPr>
        <p:spPr>
          <a:xfrm>
            <a:off x="4460455" y="4243733"/>
            <a:ext cx="338416" cy="595423"/>
          </a:xfrm>
          <a:prstGeom prst="downArrow">
            <a:avLst/>
          </a:prstGeom>
          <a:solidFill>
            <a:srgbClr val="DCD7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786" name="Rectangle 2"/>
          <p:cNvSpPr>
            <a:spLocks noGrp="1" noChangeArrowheads="1"/>
          </p:cNvSpPr>
          <p:nvPr>
            <p:ph type="title"/>
          </p:nvPr>
        </p:nvSpPr>
        <p:spPr>
          <a:xfrm>
            <a:off x="519113" y="231775"/>
            <a:ext cx="7831137" cy="500063"/>
          </a:xfrm>
        </p:spPr>
        <p:txBody>
          <a:bodyPr/>
          <a:lstStyle/>
          <a:p>
            <a:r>
              <a:rPr lang="en-US" b="0" dirty="0"/>
              <a:t>Account prediction : Results of the first test</a:t>
            </a:r>
          </a:p>
        </p:txBody>
      </p:sp>
      <p:sp>
        <p:nvSpPr>
          <p:cNvPr id="11" name="Rectangle : coins arrondis 10"/>
          <p:cNvSpPr/>
          <p:nvPr/>
        </p:nvSpPr>
        <p:spPr>
          <a:xfrm>
            <a:off x="4763386" y="1841100"/>
            <a:ext cx="4029740" cy="73213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0" dirty="0">
                <a:solidFill>
                  <a:srgbClr val="000000"/>
                </a:solidFill>
              </a:rPr>
              <a:t>Invoices without vendor id : 400 lines</a:t>
            </a:r>
          </a:p>
        </p:txBody>
      </p:sp>
      <p:sp>
        <p:nvSpPr>
          <p:cNvPr id="12" name="Rectangle : coins arrondis 11"/>
          <p:cNvSpPr/>
          <p:nvPr/>
        </p:nvSpPr>
        <p:spPr>
          <a:xfrm>
            <a:off x="297712" y="815083"/>
            <a:ext cx="8495414" cy="7046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End of April : </a:t>
            </a:r>
          </a:p>
          <a:p>
            <a:pPr algn="ctr"/>
            <a:r>
              <a:rPr lang="en-US" sz="1600" b="0" dirty="0">
                <a:solidFill>
                  <a:srgbClr val="000000"/>
                </a:solidFill>
              </a:rPr>
              <a:t>Extraction of 2 100 non PO based invoices lines, to be handled by the APC team 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2"/>
          <a:srcRect r="68042"/>
          <a:stretch/>
        </p:blipFill>
        <p:spPr>
          <a:xfrm>
            <a:off x="733655" y="2785718"/>
            <a:ext cx="1238444" cy="765969"/>
          </a:xfrm>
          <a:prstGeom prst="rect">
            <a:avLst/>
          </a:prstGeom>
        </p:spPr>
      </p:pic>
      <p:sp>
        <p:nvSpPr>
          <p:cNvPr id="9" name="Rectangle : coins arrondis 8"/>
          <p:cNvSpPr/>
          <p:nvPr/>
        </p:nvSpPr>
        <p:spPr>
          <a:xfrm>
            <a:off x="297712" y="1841100"/>
            <a:ext cx="4199857" cy="73233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0" dirty="0">
                <a:solidFill>
                  <a:srgbClr val="000000"/>
                </a:solidFill>
              </a:rPr>
              <a:t>Prediction possible on 1700 lines</a:t>
            </a:r>
          </a:p>
        </p:txBody>
      </p:sp>
      <p:sp>
        <p:nvSpPr>
          <p:cNvPr id="10" name="Rectangle : coins arrondis 9"/>
          <p:cNvSpPr/>
          <p:nvPr/>
        </p:nvSpPr>
        <p:spPr>
          <a:xfrm>
            <a:off x="2533250" y="2800543"/>
            <a:ext cx="1963490" cy="73245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0" dirty="0">
                <a:solidFill>
                  <a:srgbClr val="000000"/>
                </a:solidFill>
              </a:rPr>
              <a:t>1 700 accounts predicted</a:t>
            </a:r>
          </a:p>
        </p:txBody>
      </p:sp>
      <p:sp>
        <p:nvSpPr>
          <p:cNvPr id="13" name="Flèche : bas 12"/>
          <p:cNvSpPr/>
          <p:nvPr/>
        </p:nvSpPr>
        <p:spPr>
          <a:xfrm rot="16200000">
            <a:off x="2029438" y="2967698"/>
            <a:ext cx="338416" cy="413845"/>
          </a:xfrm>
          <a:prstGeom prst="downArrow">
            <a:avLst/>
          </a:prstGeom>
          <a:solidFill>
            <a:srgbClr val="DCD7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solidFill>
                <a:srgbClr val="000000"/>
              </a:solidFill>
            </a:endParaRPr>
          </a:p>
        </p:txBody>
      </p:sp>
      <p:sp>
        <p:nvSpPr>
          <p:cNvPr id="14" name="Rectangle : coins arrondis 13"/>
          <p:cNvSpPr/>
          <p:nvPr/>
        </p:nvSpPr>
        <p:spPr>
          <a:xfrm>
            <a:off x="5115878" y="2792918"/>
            <a:ext cx="3677247" cy="74008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Mid of June</a:t>
            </a:r>
            <a:r>
              <a:rPr lang="en-US" sz="1600" b="0" dirty="0">
                <a:solidFill>
                  <a:srgbClr val="000000"/>
                </a:solidFill>
              </a:rPr>
              <a:t>: Extraction of the same 1 700 lines with the account updated by the APC team </a:t>
            </a:r>
          </a:p>
        </p:txBody>
      </p:sp>
      <p:sp>
        <p:nvSpPr>
          <p:cNvPr id="15" name="Rectangle : coins arrondis 14"/>
          <p:cNvSpPr/>
          <p:nvPr/>
        </p:nvSpPr>
        <p:spPr>
          <a:xfrm>
            <a:off x="1367546" y="4036558"/>
            <a:ext cx="1984838" cy="959565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0" dirty="0">
                <a:solidFill>
                  <a:schemeClr val="tx2">
                    <a:lumMod val="75000"/>
                  </a:schemeClr>
                </a:solidFill>
                <a:latin typeface="Wingdings" panose="05000000000000000000" pitchFamily="2" charset="2"/>
              </a:rPr>
              <a:t>J</a:t>
            </a:r>
          </a:p>
          <a:p>
            <a:pPr algn="ctr"/>
            <a:r>
              <a:rPr lang="en-US" sz="1600" b="0" dirty="0">
                <a:solidFill>
                  <a:srgbClr val="000000"/>
                </a:solidFill>
              </a:rPr>
              <a:t>1 100 lines (65%)</a:t>
            </a:r>
          </a:p>
        </p:txBody>
      </p:sp>
      <p:sp>
        <p:nvSpPr>
          <p:cNvPr id="16" name="Rectangle : coins arrondis 15"/>
          <p:cNvSpPr/>
          <p:nvPr/>
        </p:nvSpPr>
        <p:spPr>
          <a:xfrm>
            <a:off x="4084424" y="3798127"/>
            <a:ext cx="1403504" cy="6887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0" dirty="0">
                <a:solidFill>
                  <a:srgbClr val="000000"/>
                </a:solidFill>
              </a:rPr>
              <a:t>Comparison</a:t>
            </a:r>
          </a:p>
        </p:txBody>
      </p:sp>
      <p:sp>
        <p:nvSpPr>
          <p:cNvPr id="4" name="Est égal à 3"/>
          <p:cNvSpPr/>
          <p:nvPr/>
        </p:nvSpPr>
        <p:spPr>
          <a:xfrm>
            <a:off x="1564223" y="4095700"/>
            <a:ext cx="512261" cy="344896"/>
          </a:xfrm>
          <a:prstGeom prst="mathEqual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solidFill>
                <a:srgbClr val="000000"/>
              </a:solidFill>
            </a:endParaRPr>
          </a:p>
        </p:txBody>
      </p:sp>
      <p:sp>
        <p:nvSpPr>
          <p:cNvPr id="17" name="Flèche : bas 16"/>
          <p:cNvSpPr/>
          <p:nvPr/>
        </p:nvSpPr>
        <p:spPr>
          <a:xfrm rot="2131631">
            <a:off x="4265473" y="1581314"/>
            <a:ext cx="169208" cy="243696"/>
          </a:xfrm>
          <a:prstGeom prst="downArrow">
            <a:avLst/>
          </a:prstGeom>
          <a:solidFill>
            <a:srgbClr val="DCD7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solidFill>
                <a:srgbClr val="000000"/>
              </a:solidFill>
            </a:endParaRPr>
          </a:p>
        </p:txBody>
      </p:sp>
      <p:sp>
        <p:nvSpPr>
          <p:cNvPr id="18" name="Flèche : bas 17"/>
          <p:cNvSpPr/>
          <p:nvPr/>
        </p:nvSpPr>
        <p:spPr>
          <a:xfrm rot="19326711">
            <a:off x="4843172" y="1584856"/>
            <a:ext cx="169208" cy="243696"/>
          </a:xfrm>
          <a:prstGeom prst="downArrow">
            <a:avLst/>
          </a:prstGeom>
          <a:solidFill>
            <a:srgbClr val="DCD7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solidFill>
                <a:srgbClr val="000000"/>
              </a:solidFill>
            </a:endParaRPr>
          </a:p>
        </p:txBody>
      </p:sp>
      <p:sp>
        <p:nvSpPr>
          <p:cNvPr id="6" name="Flèche : virage 5"/>
          <p:cNvSpPr/>
          <p:nvPr/>
        </p:nvSpPr>
        <p:spPr>
          <a:xfrm rot="5400000">
            <a:off x="4312348" y="3313667"/>
            <a:ext cx="680310" cy="267344"/>
          </a:xfrm>
          <a:prstGeom prst="bentArrow">
            <a:avLst/>
          </a:prstGeom>
          <a:solidFill>
            <a:srgbClr val="DCD7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solidFill>
                <a:srgbClr val="000000"/>
              </a:solidFill>
            </a:endParaRPr>
          </a:p>
        </p:txBody>
      </p:sp>
      <p:sp>
        <p:nvSpPr>
          <p:cNvPr id="19" name="Flèche : virage 18"/>
          <p:cNvSpPr/>
          <p:nvPr/>
        </p:nvSpPr>
        <p:spPr>
          <a:xfrm rot="5400000" flipV="1">
            <a:off x="4650061" y="3326838"/>
            <a:ext cx="673219" cy="233912"/>
          </a:xfrm>
          <a:prstGeom prst="bentArrow">
            <a:avLst/>
          </a:prstGeom>
          <a:solidFill>
            <a:srgbClr val="DCD7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solidFill>
                <a:srgbClr val="000000"/>
              </a:solidFill>
            </a:endParaRPr>
          </a:p>
        </p:txBody>
      </p:sp>
      <p:sp>
        <p:nvSpPr>
          <p:cNvPr id="20" name="Rectangle : coins arrondis 19"/>
          <p:cNvSpPr/>
          <p:nvPr/>
        </p:nvSpPr>
        <p:spPr>
          <a:xfrm>
            <a:off x="3834561" y="4765809"/>
            <a:ext cx="1903228" cy="927944"/>
          </a:xfrm>
          <a:prstGeom prst="roundRect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0" dirty="0">
                <a:solidFill>
                  <a:schemeClr val="tx1">
                    <a:lumMod val="75000"/>
                  </a:schemeClr>
                </a:solidFill>
                <a:latin typeface="Wingdings" panose="05000000000000000000" pitchFamily="2" charset="2"/>
              </a:rPr>
              <a:t>L</a:t>
            </a:r>
          </a:p>
          <a:p>
            <a:pPr algn="ctr"/>
            <a:r>
              <a:rPr lang="en-US" sz="1600" b="0" dirty="0">
                <a:solidFill>
                  <a:srgbClr val="000000"/>
                </a:solidFill>
              </a:rPr>
              <a:t>400 lines (25%)</a:t>
            </a:r>
          </a:p>
        </p:txBody>
      </p:sp>
      <p:sp>
        <p:nvSpPr>
          <p:cNvPr id="7" name="Non égal 6"/>
          <p:cNvSpPr/>
          <p:nvPr/>
        </p:nvSpPr>
        <p:spPr>
          <a:xfrm>
            <a:off x="3972785" y="4793157"/>
            <a:ext cx="516951" cy="371033"/>
          </a:xfrm>
          <a:prstGeom prst="mathNotEqual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solidFill>
                <a:srgbClr val="000000"/>
              </a:solidFill>
            </a:endParaRPr>
          </a:p>
        </p:txBody>
      </p:sp>
      <p:sp>
        <p:nvSpPr>
          <p:cNvPr id="23" name="Flèche : bas 22"/>
          <p:cNvSpPr/>
          <p:nvPr/>
        </p:nvSpPr>
        <p:spPr>
          <a:xfrm rot="3629853">
            <a:off x="3653494" y="4216746"/>
            <a:ext cx="169208" cy="243696"/>
          </a:xfrm>
          <a:prstGeom prst="downArrow">
            <a:avLst/>
          </a:prstGeom>
          <a:solidFill>
            <a:srgbClr val="DCD7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solidFill>
                <a:srgbClr val="000000"/>
              </a:solidFill>
            </a:endParaRPr>
          </a:p>
        </p:txBody>
      </p:sp>
      <p:sp>
        <p:nvSpPr>
          <p:cNvPr id="24" name="Flèche : bas 23"/>
          <p:cNvSpPr/>
          <p:nvPr/>
        </p:nvSpPr>
        <p:spPr>
          <a:xfrm rot="18173550">
            <a:off x="5750197" y="4200514"/>
            <a:ext cx="169208" cy="243696"/>
          </a:xfrm>
          <a:prstGeom prst="downArrow">
            <a:avLst/>
          </a:prstGeom>
          <a:solidFill>
            <a:srgbClr val="DCD7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solidFill>
                <a:srgbClr val="000000"/>
              </a:solidFill>
            </a:endParaRPr>
          </a:p>
        </p:txBody>
      </p:sp>
      <p:sp>
        <p:nvSpPr>
          <p:cNvPr id="8" name="Étoile : 7 branches 7"/>
          <p:cNvSpPr/>
          <p:nvPr/>
        </p:nvSpPr>
        <p:spPr>
          <a:xfrm>
            <a:off x="1367545" y="5229781"/>
            <a:ext cx="2325735" cy="1517346"/>
          </a:xfrm>
          <a:prstGeom prst="star7">
            <a:avLst/>
          </a:prstGeom>
          <a:solidFill>
            <a:srgbClr val="DCD7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000000"/>
              </a:solidFill>
            </a:endParaRPr>
          </a:p>
          <a:p>
            <a:pPr algn="ctr"/>
            <a:r>
              <a:rPr lang="en-US" sz="1600" dirty="0">
                <a:solidFill>
                  <a:srgbClr val="000000"/>
                </a:solidFill>
              </a:rPr>
              <a:t>Accuracy</a:t>
            </a:r>
            <a:r>
              <a:rPr lang="fr-FR" sz="1600" dirty="0">
                <a:solidFill>
                  <a:srgbClr val="000000"/>
                </a:solidFill>
              </a:rPr>
              <a:t> of the </a:t>
            </a:r>
            <a:r>
              <a:rPr lang="en-US" sz="1600" dirty="0">
                <a:solidFill>
                  <a:srgbClr val="000000"/>
                </a:solidFill>
              </a:rPr>
              <a:t>prediction</a:t>
            </a:r>
          </a:p>
          <a:p>
            <a:pPr algn="ctr"/>
            <a:r>
              <a:rPr lang="fr-FR" sz="1600" dirty="0">
                <a:solidFill>
                  <a:srgbClr val="000000"/>
                </a:solidFill>
              </a:rPr>
              <a:t>75 %</a:t>
            </a:r>
          </a:p>
        </p:txBody>
      </p:sp>
      <p:sp>
        <p:nvSpPr>
          <p:cNvPr id="27" name="Rectangle : coins arrondis 26"/>
          <p:cNvSpPr/>
          <p:nvPr/>
        </p:nvSpPr>
        <p:spPr>
          <a:xfrm>
            <a:off x="6265623" y="4440596"/>
            <a:ext cx="2527502" cy="138628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0" dirty="0">
              <a:solidFill>
                <a:srgbClr val="000000"/>
              </a:solidFill>
            </a:endParaRPr>
          </a:p>
          <a:p>
            <a:pPr algn="ctr"/>
            <a:r>
              <a:rPr lang="en-US" sz="1600" b="0" dirty="0">
                <a:solidFill>
                  <a:srgbClr val="000000"/>
                </a:solidFill>
              </a:rPr>
              <a:t>New account used by the APC for 200 lines (10%)</a:t>
            </a:r>
          </a:p>
        </p:txBody>
      </p:sp>
      <p:sp>
        <p:nvSpPr>
          <p:cNvPr id="29" name="Flèche : bas 28"/>
          <p:cNvSpPr/>
          <p:nvPr/>
        </p:nvSpPr>
        <p:spPr>
          <a:xfrm>
            <a:off x="4724399" y="4522113"/>
            <a:ext cx="169208" cy="243696"/>
          </a:xfrm>
          <a:prstGeom prst="downArrow">
            <a:avLst/>
          </a:prstGeom>
          <a:solidFill>
            <a:srgbClr val="DCD7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solidFill>
                <a:srgbClr val="000000"/>
              </a:solidFill>
            </a:endParaRPr>
          </a:p>
        </p:txBody>
      </p:sp>
      <p:sp>
        <p:nvSpPr>
          <p:cNvPr id="30" name="Flèche : virage 29"/>
          <p:cNvSpPr/>
          <p:nvPr/>
        </p:nvSpPr>
        <p:spPr>
          <a:xfrm rot="10800000" flipH="1">
            <a:off x="407540" y="2778629"/>
            <a:ext cx="372138" cy="497291"/>
          </a:xfrm>
          <a:prstGeom prst="bentArrow">
            <a:avLst/>
          </a:prstGeom>
          <a:solidFill>
            <a:srgbClr val="DCD7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solidFill>
                <a:srgbClr val="000000"/>
              </a:solidFill>
            </a:endParaRPr>
          </a:p>
        </p:txBody>
      </p:sp>
      <p:sp>
        <p:nvSpPr>
          <p:cNvPr id="31" name="Non égal 30"/>
          <p:cNvSpPr/>
          <p:nvPr/>
        </p:nvSpPr>
        <p:spPr>
          <a:xfrm>
            <a:off x="6318788" y="4459575"/>
            <a:ext cx="495134" cy="348716"/>
          </a:xfrm>
          <a:prstGeom prst="mathNotEqual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solidFill>
                <a:srgbClr val="000000"/>
              </a:solidFill>
            </a:endParaRPr>
          </a:p>
        </p:txBody>
      </p:sp>
      <p:sp>
        <p:nvSpPr>
          <p:cNvPr id="25" name="ZoneTexte 24"/>
          <p:cNvSpPr txBox="1"/>
          <p:nvPr/>
        </p:nvSpPr>
        <p:spPr>
          <a:xfrm>
            <a:off x="407540" y="3469200"/>
            <a:ext cx="18146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Prediction time = 1 minute</a:t>
            </a:r>
          </a:p>
        </p:txBody>
      </p:sp>
      <p:pic>
        <p:nvPicPr>
          <p:cNvPr id="26" name="Image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659" y="3427194"/>
            <a:ext cx="282222" cy="288227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4281696" y="3305890"/>
            <a:ext cx="58060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</a:t>
            </a:r>
            <a:r>
              <a:rPr lang="en-US" dirty="0" err="1"/>
              <a:t>avaib</a:t>
            </a:r>
            <a:r>
              <a:rPr lang="en-US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467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786" name="Rectangle 2"/>
          <p:cNvSpPr>
            <a:spLocks noGrp="1" noChangeArrowheads="1"/>
          </p:cNvSpPr>
          <p:nvPr>
            <p:ph type="title"/>
          </p:nvPr>
        </p:nvSpPr>
        <p:spPr>
          <a:xfrm>
            <a:off x="519113" y="231775"/>
            <a:ext cx="7831137" cy="500063"/>
          </a:xfrm>
        </p:spPr>
        <p:txBody>
          <a:bodyPr/>
          <a:lstStyle/>
          <a:p>
            <a:r>
              <a:rPr lang="en-US" b="0" dirty="0"/>
              <a:t>Account prediction : Results of the first test</a:t>
            </a:r>
          </a:p>
        </p:txBody>
      </p:sp>
      <p:sp>
        <p:nvSpPr>
          <p:cNvPr id="11" name="Rectangle : coins arrondis 10"/>
          <p:cNvSpPr/>
          <p:nvPr/>
        </p:nvSpPr>
        <p:spPr>
          <a:xfrm>
            <a:off x="4822097" y="3429000"/>
            <a:ext cx="1735775" cy="133782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0" dirty="0">
                <a:solidFill>
                  <a:schemeClr val="tx2">
                    <a:lumMod val="75000"/>
                  </a:schemeClr>
                </a:solidFill>
                <a:latin typeface="Wingdings" panose="05000000000000000000" pitchFamily="2" charset="2"/>
              </a:rPr>
              <a:t>J</a:t>
            </a:r>
          </a:p>
          <a:p>
            <a:r>
              <a:rPr lang="en-US" sz="1600" b="0" dirty="0">
                <a:solidFill>
                  <a:srgbClr val="000000"/>
                </a:solidFill>
              </a:rPr>
              <a:t>85%-75%</a:t>
            </a:r>
          </a:p>
          <a:p>
            <a:r>
              <a:rPr lang="en-US" sz="1200" b="0" dirty="0">
                <a:solidFill>
                  <a:srgbClr val="000000"/>
                </a:solidFill>
              </a:rPr>
              <a:t>23 vendors</a:t>
            </a:r>
          </a:p>
          <a:p>
            <a:r>
              <a:rPr lang="en-US" sz="1200" b="0" dirty="0">
                <a:solidFill>
                  <a:srgbClr val="000000"/>
                </a:solidFill>
              </a:rPr>
              <a:t>137 lines</a:t>
            </a:r>
          </a:p>
        </p:txBody>
      </p:sp>
      <p:sp>
        <p:nvSpPr>
          <p:cNvPr id="12" name="Rectangle : coins arrondis 11"/>
          <p:cNvSpPr/>
          <p:nvPr/>
        </p:nvSpPr>
        <p:spPr>
          <a:xfrm>
            <a:off x="297711" y="894565"/>
            <a:ext cx="8495414" cy="7046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0" dirty="0">
                <a:solidFill>
                  <a:srgbClr val="000000"/>
                </a:solidFill>
              </a:rPr>
              <a:t>Analysis of 1269 lines with 430 different vendors</a:t>
            </a:r>
          </a:p>
        </p:txBody>
      </p:sp>
      <p:sp>
        <p:nvSpPr>
          <p:cNvPr id="15" name="Rectangle : coins arrondis 14"/>
          <p:cNvSpPr/>
          <p:nvPr/>
        </p:nvSpPr>
        <p:spPr>
          <a:xfrm>
            <a:off x="519113" y="3429000"/>
            <a:ext cx="1955076" cy="133782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0" dirty="0">
                <a:solidFill>
                  <a:schemeClr val="tx2">
                    <a:lumMod val="75000"/>
                  </a:schemeClr>
                </a:solidFill>
                <a:latin typeface="Wingdings" panose="05000000000000000000" pitchFamily="2" charset="2"/>
              </a:rPr>
              <a:t>A</a:t>
            </a:r>
          </a:p>
          <a:p>
            <a:pPr algn="ctr"/>
            <a:r>
              <a:rPr lang="en-US" sz="1600" b="0" dirty="0">
                <a:solidFill>
                  <a:srgbClr val="000000"/>
                </a:solidFill>
              </a:rPr>
              <a:t>Accuracy &gt;95%</a:t>
            </a:r>
            <a:endParaRPr lang="en-US" sz="1100" b="0" dirty="0">
              <a:solidFill>
                <a:srgbClr val="000000"/>
              </a:solidFill>
            </a:endParaRPr>
          </a:p>
          <a:p>
            <a:pPr algn="ctr"/>
            <a:r>
              <a:rPr lang="en-US" sz="1200" b="0" dirty="0">
                <a:solidFill>
                  <a:srgbClr val="000000"/>
                </a:solidFill>
              </a:rPr>
              <a:t>232 vendors</a:t>
            </a:r>
          </a:p>
          <a:p>
            <a:pPr algn="ctr"/>
            <a:r>
              <a:rPr lang="en-US" sz="1200" b="0" dirty="0">
                <a:solidFill>
                  <a:srgbClr val="000000"/>
                </a:solidFill>
              </a:rPr>
              <a:t>458 lines</a:t>
            </a:r>
          </a:p>
        </p:txBody>
      </p:sp>
      <p:sp>
        <p:nvSpPr>
          <p:cNvPr id="16" name="Rectangle : coins arrondis 15"/>
          <p:cNvSpPr/>
          <p:nvPr/>
        </p:nvSpPr>
        <p:spPr>
          <a:xfrm>
            <a:off x="2765590" y="3429000"/>
            <a:ext cx="1752413" cy="133782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b="0" dirty="0">
                <a:solidFill>
                  <a:schemeClr val="tx2">
                    <a:lumMod val="75000"/>
                  </a:schemeClr>
                </a:solidFill>
                <a:latin typeface="Wingdings" panose="05000000000000000000" pitchFamily="2" charset="2"/>
              </a:rPr>
              <a:t>C</a:t>
            </a:r>
          </a:p>
          <a:p>
            <a:r>
              <a:rPr lang="en-US" sz="1600" b="0" dirty="0">
                <a:solidFill>
                  <a:srgbClr val="000000"/>
                </a:solidFill>
              </a:rPr>
              <a:t>95%</a:t>
            </a:r>
            <a:r>
              <a:rPr lang="en-US" sz="1600" b="0" dirty="0">
                <a:solidFill>
                  <a:srgbClr val="000000"/>
                </a:solidFill>
              </a:rPr>
              <a:t>-85%</a:t>
            </a:r>
          </a:p>
          <a:p>
            <a:r>
              <a:rPr lang="en-US" sz="1200" b="0" dirty="0">
                <a:solidFill>
                  <a:srgbClr val="000000"/>
                </a:solidFill>
              </a:rPr>
              <a:t>9 vendors</a:t>
            </a:r>
          </a:p>
          <a:p>
            <a:r>
              <a:rPr lang="en-US" sz="1200" b="0" dirty="0">
                <a:solidFill>
                  <a:srgbClr val="000000"/>
                </a:solidFill>
              </a:rPr>
              <a:t>210 lines</a:t>
            </a:r>
            <a:endParaRPr lang="en-US" sz="1200" b="0" dirty="0">
              <a:solidFill>
                <a:srgbClr val="000000"/>
              </a:solidFill>
            </a:endParaRPr>
          </a:p>
        </p:txBody>
      </p:sp>
      <p:sp>
        <p:nvSpPr>
          <p:cNvPr id="17" name="Flèche : bas 16"/>
          <p:cNvSpPr/>
          <p:nvPr/>
        </p:nvSpPr>
        <p:spPr>
          <a:xfrm>
            <a:off x="4518831" y="1600253"/>
            <a:ext cx="216227" cy="275614"/>
          </a:xfrm>
          <a:prstGeom prst="downArrow">
            <a:avLst/>
          </a:prstGeom>
          <a:solidFill>
            <a:srgbClr val="DCD7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solidFill>
                <a:srgbClr val="000000"/>
              </a:solidFill>
            </a:endParaRPr>
          </a:p>
        </p:txBody>
      </p:sp>
      <p:sp>
        <p:nvSpPr>
          <p:cNvPr id="20" name="Rectangle : coins arrondis 19"/>
          <p:cNvSpPr/>
          <p:nvPr/>
        </p:nvSpPr>
        <p:spPr>
          <a:xfrm>
            <a:off x="3837165" y="4961530"/>
            <a:ext cx="1750605" cy="1152399"/>
          </a:xfrm>
          <a:prstGeom prst="roundRect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b="0" dirty="0">
              <a:solidFill>
                <a:schemeClr val="tx1">
                  <a:lumMod val="75000"/>
                </a:schemeClr>
              </a:solidFill>
              <a:latin typeface="Wingdings" panose="05000000000000000000" pitchFamily="2" charset="2"/>
            </a:endParaRPr>
          </a:p>
          <a:p>
            <a:pPr algn="ctr"/>
            <a:r>
              <a:rPr lang="en-US" sz="3200" b="0" dirty="0">
                <a:solidFill>
                  <a:schemeClr val="tx1">
                    <a:lumMod val="75000"/>
                  </a:schemeClr>
                </a:solidFill>
                <a:latin typeface="Wingdings" panose="05000000000000000000" pitchFamily="2" charset="2"/>
              </a:rPr>
              <a:t>L</a:t>
            </a:r>
          </a:p>
          <a:p>
            <a:r>
              <a:rPr lang="en-US" sz="1600" b="0" dirty="0">
                <a:solidFill>
                  <a:srgbClr val="000000"/>
                </a:solidFill>
              </a:rPr>
              <a:t>&lt; 60%</a:t>
            </a:r>
          </a:p>
          <a:p>
            <a:r>
              <a:rPr lang="en-US" sz="1200" b="0" dirty="0">
                <a:solidFill>
                  <a:srgbClr val="000000"/>
                </a:solidFill>
              </a:rPr>
              <a:t>148 vendors</a:t>
            </a:r>
          </a:p>
          <a:p>
            <a:r>
              <a:rPr lang="en-US" sz="1200" b="0" dirty="0">
                <a:solidFill>
                  <a:srgbClr val="000000"/>
                </a:solidFill>
              </a:rPr>
              <a:t>312 lines</a:t>
            </a:r>
          </a:p>
          <a:p>
            <a:pPr algn="ctr"/>
            <a:endParaRPr lang="en-US" sz="3600" b="0" dirty="0">
              <a:solidFill>
                <a:schemeClr val="tx1">
                  <a:lumMod val="75000"/>
                </a:schemeClr>
              </a:solidFill>
              <a:latin typeface="Wingdings" panose="05000000000000000000" pitchFamily="2" charset="2"/>
            </a:endParaRPr>
          </a:p>
        </p:txBody>
      </p:sp>
      <p:sp>
        <p:nvSpPr>
          <p:cNvPr id="8" name="Étoile : 7 branches 7"/>
          <p:cNvSpPr/>
          <p:nvPr/>
        </p:nvSpPr>
        <p:spPr>
          <a:xfrm>
            <a:off x="3666116" y="1842861"/>
            <a:ext cx="1921655" cy="1358738"/>
          </a:xfrm>
          <a:prstGeom prst="star7">
            <a:avLst/>
          </a:prstGeom>
          <a:solidFill>
            <a:srgbClr val="DCD7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000000"/>
              </a:solidFill>
            </a:endParaRPr>
          </a:p>
          <a:p>
            <a:pPr algn="ctr"/>
            <a:r>
              <a:rPr lang="en-US" sz="1400" dirty="0">
                <a:solidFill>
                  <a:srgbClr val="000000"/>
                </a:solidFill>
              </a:rPr>
              <a:t>Prediction</a:t>
            </a:r>
          </a:p>
          <a:p>
            <a:r>
              <a:rPr lang="en-US" sz="1400" dirty="0">
                <a:solidFill>
                  <a:srgbClr val="000000"/>
                </a:solidFill>
              </a:rPr>
              <a:t>Accuracy</a:t>
            </a:r>
            <a:endParaRPr lang="en-US" sz="1400" dirty="0">
              <a:solidFill>
                <a:srgbClr val="000000"/>
              </a:solidFill>
            </a:endParaRPr>
          </a:p>
          <a:p>
            <a:pPr algn="ctr"/>
            <a:r>
              <a:rPr lang="fr-FR" sz="1400" dirty="0">
                <a:solidFill>
                  <a:srgbClr val="000000"/>
                </a:solidFill>
              </a:rPr>
              <a:t>75 %</a:t>
            </a:r>
          </a:p>
        </p:txBody>
      </p:sp>
      <p:sp>
        <p:nvSpPr>
          <p:cNvPr id="32" name="Rectangle : coins arrondis 10"/>
          <p:cNvSpPr/>
          <p:nvPr/>
        </p:nvSpPr>
        <p:spPr>
          <a:xfrm>
            <a:off x="6825521" y="3429000"/>
            <a:ext cx="1690950" cy="1337828"/>
          </a:xfrm>
          <a:prstGeom prst="roundRect">
            <a:avLst/>
          </a:prstGeom>
          <a:solidFill>
            <a:srgbClr val="FE9A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0" dirty="0">
                <a:solidFill>
                  <a:schemeClr val="tx1">
                    <a:lumMod val="75000"/>
                  </a:schemeClr>
                </a:solidFill>
                <a:latin typeface="Wingdings" panose="05000000000000000000" pitchFamily="2" charset="2"/>
              </a:rPr>
              <a:t>K</a:t>
            </a:r>
            <a:endParaRPr lang="en-US" sz="3200" b="0" dirty="0">
              <a:solidFill>
                <a:srgbClr val="000000"/>
              </a:solidFill>
            </a:endParaRPr>
          </a:p>
          <a:p>
            <a:pPr algn="ctr"/>
            <a:r>
              <a:rPr lang="en-US" sz="1600" b="0" dirty="0">
                <a:solidFill>
                  <a:srgbClr val="000000"/>
                </a:solidFill>
              </a:rPr>
              <a:t>75%-60%</a:t>
            </a:r>
          </a:p>
          <a:p>
            <a:pPr algn="ctr"/>
            <a:r>
              <a:rPr lang="en-US" sz="1200" b="0" dirty="0">
                <a:solidFill>
                  <a:srgbClr val="000000"/>
                </a:solidFill>
              </a:rPr>
              <a:t>18 vendors</a:t>
            </a:r>
          </a:p>
          <a:p>
            <a:pPr algn="ctr"/>
            <a:r>
              <a:rPr lang="en-US" sz="1200" b="0" dirty="0">
                <a:solidFill>
                  <a:srgbClr val="000000"/>
                </a:solidFill>
              </a:rPr>
              <a:t>142 lines</a:t>
            </a:r>
          </a:p>
        </p:txBody>
      </p:sp>
    </p:spTree>
    <p:extLst>
      <p:ext uri="{BB962C8B-B14F-4D97-AF65-F5344CB8AC3E}">
        <p14:creationId xmlns:p14="http://schemas.microsoft.com/office/powerpoint/2010/main" val="2683272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786" name="Rectangle 2"/>
          <p:cNvSpPr>
            <a:spLocks noGrp="1" noChangeArrowheads="1"/>
          </p:cNvSpPr>
          <p:nvPr>
            <p:ph type="title"/>
          </p:nvPr>
        </p:nvSpPr>
        <p:spPr>
          <a:xfrm>
            <a:off x="519113" y="231775"/>
            <a:ext cx="7831137" cy="500063"/>
          </a:xfrm>
        </p:spPr>
        <p:txBody>
          <a:bodyPr/>
          <a:lstStyle/>
          <a:p>
            <a:r>
              <a:rPr lang="en-US" b="0" dirty="0"/>
              <a:t>Account prediction : Results of the test with options</a:t>
            </a:r>
          </a:p>
        </p:txBody>
      </p:sp>
      <p:sp>
        <p:nvSpPr>
          <p:cNvPr id="12" name="Rectangle : coins arrondis 11"/>
          <p:cNvSpPr/>
          <p:nvPr/>
        </p:nvSpPr>
        <p:spPr>
          <a:xfrm>
            <a:off x="1882587" y="2468153"/>
            <a:ext cx="5392391" cy="72916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0" dirty="0">
                <a:solidFill>
                  <a:srgbClr val="000000"/>
                </a:solidFill>
              </a:rPr>
              <a:t>Offer more than one option for each voucher line</a:t>
            </a:r>
          </a:p>
          <a:p>
            <a:pPr algn="ctr"/>
            <a:r>
              <a:rPr lang="en-US" sz="1600" b="0" dirty="0">
                <a:solidFill>
                  <a:srgbClr val="000000"/>
                </a:solidFill>
              </a:rPr>
              <a:t>based on the probability  </a:t>
            </a:r>
          </a:p>
        </p:txBody>
      </p:sp>
      <p:sp>
        <p:nvSpPr>
          <p:cNvPr id="15" name="Rectangle : coins arrondis 14"/>
          <p:cNvSpPr/>
          <p:nvPr/>
        </p:nvSpPr>
        <p:spPr>
          <a:xfrm>
            <a:off x="2052077" y="3918297"/>
            <a:ext cx="1955076" cy="133782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0" dirty="0">
                <a:solidFill>
                  <a:schemeClr val="tx2">
                    <a:lumMod val="75000"/>
                  </a:schemeClr>
                </a:solidFill>
                <a:latin typeface="Wingdings" panose="05000000000000000000" pitchFamily="2" charset="2"/>
              </a:rPr>
              <a:t>C</a:t>
            </a:r>
          </a:p>
          <a:p>
            <a:pPr algn="ctr"/>
            <a:r>
              <a:rPr lang="en-US" sz="1600" b="0" dirty="0">
                <a:solidFill>
                  <a:srgbClr val="000000"/>
                </a:solidFill>
              </a:rPr>
              <a:t>192 more lines</a:t>
            </a:r>
          </a:p>
          <a:p>
            <a:pPr algn="ctr"/>
            <a:r>
              <a:rPr lang="en-US" sz="1600" b="0" dirty="0">
                <a:solidFill>
                  <a:srgbClr val="000000"/>
                </a:solidFill>
              </a:rPr>
              <a:t>Accuracy : </a:t>
            </a:r>
            <a:r>
              <a:rPr lang="en-US" sz="1600" dirty="0">
                <a:solidFill>
                  <a:srgbClr val="000000"/>
                </a:solidFill>
              </a:rPr>
              <a:t>88,11%</a:t>
            </a:r>
            <a:endParaRPr lang="en-US" sz="1100" dirty="0">
              <a:solidFill>
                <a:srgbClr val="000000"/>
              </a:solidFill>
            </a:endParaRPr>
          </a:p>
        </p:txBody>
      </p:sp>
      <p:sp>
        <p:nvSpPr>
          <p:cNvPr id="16" name="Rectangle : coins arrondis 15"/>
          <p:cNvSpPr/>
          <p:nvPr/>
        </p:nvSpPr>
        <p:spPr>
          <a:xfrm>
            <a:off x="5262282" y="3918297"/>
            <a:ext cx="1986611" cy="133782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b="0" dirty="0">
                <a:solidFill>
                  <a:schemeClr val="tx2">
                    <a:lumMod val="75000"/>
                  </a:schemeClr>
                </a:solidFill>
                <a:latin typeface="Wingdings" panose="05000000000000000000" pitchFamily="2" charset="2"/>
              </a:rPr>
              <a:t>A</a:t>
            </a:r>
          </a:p>
          <a:p>
            <a:r>
              <a:rPr lang="en-US" sz="1600" b="0" dirty="0">
                <a:solidFill>
                  <a:srgbClr val="000000"/>
                </a:solidFill>
              </a:rPr>
              <a:t>71 more  lines</a:t>
            </a:r>
          </a:p>
          <a:p>
            <a:r>
              <a:rPr lang="en-US" sz="1600" b="0" dirty="0">
                <a:solidFill>
                  <a:srgbClr val="000000"/>
                </a:solidFill>
              </a:rPr>
              <a:t>Accuracy:</a:t>
            </a:r>
          </a:p>
          <a:p>
            <a:r>
              <a:rPr lang="en-US" sz="1600" dirty="0">
                <a:solidFill>
                  <a:srgbClr val="000000"/>
                </a:solidFill>
              </a:rPr>
              <a:t>92,9%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8" name="Étoile : 7 branches 7"/>
          <p:cNvSpPr/>
          <p:nvPr/>
        </p:nvSpPr>
        <p:spPr>
          <a:xfrm>
            <a:off x="3557175" y="920627"/>
            <a:ext cx="1921655" cy="1358738"/>
          </a:xfrm>
          <a:prstGeom prst="star7">
            <a:avLst/>
          </a:prstGeom>
          <a:solidFill>
            <a:srgbClr val="DCD7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000000"/>
              </a:solidFill>
            </a:endParaRPr>
          </a:p>
          <a:p>
            <a:pPr algn="ctr"/>
            <a:r>
              <a:rPr lang="en-US" sz="1400" dirty="0">
                <a:solidFill>
                  <a:srgbClr val="000000"/>
                </a:solidFill>
              </a:rPr>
              <a:t>Original Prediction</a:t>
            </a:r>
          </a:p>
          <a:p>
            <a:r>
              <a:rPr lang="en-US" sz="1400" dirty="0">
                <a:solidFill>
                  <a:srgbClr val="000000"/>
                </a:solidFill>
              </a:rPr>
              <a:t>Accuracy</a:t>
            </a:r>
            <a:endParaRPr lang="en-US" sz="1400" dirty="0">
              <a:solidFill>
                <a:srgbClr val="000000"/>
              </a:solidFill>
            </a:endParaRPr>
          </a:p>
          <a:p>
            <a:pPr algn="ctr"/>
            <a:r>
              <a:rPr lang="fr-FR" sz="1400" dirty="0">
                <a:solidFill>
                  <a:srgbClr val="000000"/>
                </a:solidFill>
              </a:rPr>
              <a:t>75 %</a:t>
            </a:r>
          </a:p>
        </p:txBody>
      </p:sp>
      <p:sp>
        <p:nvSpPr>
          <p:cNvPr id="13" name="Flèche : virage 5"/>
          <p:cNvSpPr/>
          <p:nvPr/>
        </p:nvSpPr>
        <p:spPr>
          <a:xfrm rot="5400000">
            <a:off x="2616167" y="3423647"/>
            <a:ext cx="720979" cy="268321"/>
          </a:xfrm>
          <a:prstGeom prst="bentArrow">
            <a:avLst/>
          </a:prstGeom>
          <a:solidFill>
            <a:srgbClr val="DCD7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solidFill>
                <a:srgbClr val="000000"/>
              </a:solidFill>
            </a:endParaRPr>
          </a:p>
        </p:txBody>
      </p:sp>
      <p:sp>
        <p:nvSpPr>
          <p:cNvPr id="14" name="Flèche : virage 18"/>
          <p:cNvSpPr/>
          <p:nvPr/>
        </p:nvSpPr>
        <p:spPr>
          <a:xfrm rot="5400000" flipV="1">
            <a:off x="5990329" y="3445070"/>
            <a:ext cx="720980" cy="225475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3750"/>
            </a:avLst>
          </a:prstGeom>
          <a:solidFill>
            <a:srgbClr val="DCD7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solidFill>
                <a:srgbClr val="00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 flipH="1">
            <a:off x="6238081" y="3466121"/>
            <a:ext cx="211375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Real account  is in the first 3 options</a:t>
            </a:r>
          </a:p>
        </p:txBody>
      </p:sp>
      <p:sp>
        <p:nvSpPr>
          <p:cNvPr id="18" name="Rectangle 17"/>
          <p:cNvSpPr/>
          <p:nvPr/>
        </p:nvSpPr>
        <p:spPr>
          <a:xfrm flipH="1">
            <a:off x="1089648" y="3466121"/>
            <a:ext cx="193145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Real account  is in the first 2 options</a:t>
            </a:r>
          </a:p>
        </p:txBody>
      </p:sp>
    </p:spTree>
    <p:extLst>
      <p:ext uri="{BB962C8B-B14F-4D97-AF65-F5344CB8AC3E}">
        <p14:creationId xmlns:p14="http://schemas.microsoft.com/office/powerpoint/2010/main" val="241431199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ST_SAVED_OFF_VER" val="12"/>
</p:tagLst>
</file>

<file path=ppt/theme/theme1.xml><?xml version="1.0" encoding="utf-8"?>
<a:theme xmlns:a="http://schemas.openxmlformats.org/drawingml/2006/main" name="Presentation Template">
  <a:themeElements>
    <a:clrScheme name="Custom 1">
      <a:dk1>
        <a:srgbClr val="000000"/>
      </a:dk1>
      <a:lt1>
        <a:srgbClr val="FFFFFF"/>
      </a:lt1>
      <a:dk2>
        <a:srgbClr val="E60028"/>
      </a:dk2>
      <a:lt2>
        <a:srgbClr val="960000"/>
      </a:lt2>
      <a:accent1>
        <a:srgbClr val="DDDDDD"/>
      </a:accent1>
      <a:accent2>
        <a:srgbClr val="C0C0C0"/>
      </a:accent2>
      <a:accent3>
        <a:srgbClr val="FFFFFF"/>
      </a:accent3>
      <a:accent4>
        <a:srgbClr val="000000"/>
      </a:accent4>
      <a:accent5>
        <a:srgbClr val="EBEBEB"/>
      </a:accent5>
      <a:accent6>
        <a:srgbClr val="AEAEAE"/>
      </a:accent6>
      <a:hlink>
        <a:srgbClr val="6E6E6E"/>
      </a:hlink>
      <a:folHlink>
        <a:srgbClr val="6E6E6E"/>
      </a:folHlink>
    </a:clrScheme>
    <a:fontScheme name="Onscreen template 311008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Onscreen template 311008 1">
        <a:dk1>
          <a:srgbClr val="000000"/>
        </a:dk1>
        <a:lt1>
          <a:srgbClr val="FFFFFF"/>
        </a:lt1>
        <a:dk2>
          <a:srgbClr val="E60028"/>
        </a:dk2>
        <a:lt2>
          <a:srgbClr val="960000"/>
        </a:lt2>
        <a:accent1>
          <a:srgbClr val="DDDDDD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AEAEAE"/>
        </a:accent6>
        <a:hlink>
          <a:srgbClr val="FE9A9A"/>
        </a:hlink>
        <a:folHlink>
          <a:srgbClr val="6E6E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nscreen template 311008 2">
        <a:dk1>
          <a:srgbClr val="000000"/>
        </a:dk1>
        <a:lt1>
          <a:srgbClr val="FFFFFF"/>
        </a:lt1>
        <a:dk2>
          <a:srgbClr val="E60028"/>
        </a:dk2>
        <a:lt2>
          <a:srgbClr val="6E6E6E"/>
        </a:lt2>
        <a:accent1>
          <a:srgbClr val="6E6E6E"/>
        </a:accent1>
        <a:accent2>
          <a:srgbClr val="F2900E"/>
        </a:accent2>
        <a:accent3>
          <a:srgbClr val="FFFFFF"/>
        </a:accent3>
        <a:accent4>
          <a:srgbClr val="000000"/>
        </a:accent4>
        <a:accent5>
          <a:srgbClr val="BABABA"/>
        </a:accent5>
        <a:accent6>
          <a:srgbClr val="DB820C"/>
        </a:accent6>
        <a:hlink>
          <a:srgbClr val="534BB5"/>
        </a:hlink>
        <a:folHlink>
          <a:srgbClr val="32912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nscreen template 311008 3">
        <a:dk1>
          <a:srgbClr val="000000"/>
        </a:dk1>
        <a:lt1>
          <a:srgbClr val="FFFFFF"/>
        </a:lt1>
        <a:dk2>
          <a:srgbClr val="E60028"/>
        </a:dk2>
        <a:lt2>
          <a:srgbClr val="6E6E6E"/>
        </a:lt2>
        <a:accent1>
          <a:srgbClr val="AFAFAF"/>
        </a:accent1>
        <a:accent2>
          <a:srgbClr val="FFA375"/>
        </a:accent2>
        <a:accent3>
          <a:srgbClr val="FFFFFF"/>
        </a:accent3>
        <a:accent4>
          <a:srgbClr val="000000"/>
        </a:accent4>
        <a:accent5>
          <a:srgbClr val="D4D4D4"/>
        </a:accent5>
        <a:accent6>
          <a:srgbClr val="E79369"/>
        </a:accent6>
        <a:hlink>
          <a:srgbClr val="A7A3D9"/>
        </a:hlink>
        <a:folHlink>
          <a:srgbClr val="84D97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3_SG_FR_Sommaire_1">
  <a:themeElements>
    <a:clrScheme name="3_SG_FR_Sommaire_1 1">
      <a:dk1>
        <a:srgbClr val="E60028"/>
      </a:dk1>
      <a:lt1>
        <a:srgbClr val="FFFFFF"/>
      </a:lt1>
      <a:dk2>
        <a:srgbClr val="7DBE78"/>
      </a:dk2>
      <a:lt2>
        <a:srgbClr val="6E6E87"/>
      </a:lt2>
      <a:accent1>
        <a:srgbClr val="69AACD"/>
      </a:accent1>
      <a:accent2>
        <a:srgbClr val="C8AAC3"/>
      </a:accent2>
      <a:accent3>
        <a:srgbClr val="FFFFFF"/>
      </a:accent3>
      <a:accent4>
        <a:srgbClr val="C40021"/>
      </a:accent4>
      <a:accent5>
        <a:srgbClr val="B9D2E3"/>
      </a:accent5>
      <a:accent6>
        <a:srgbClr val="B59AB0"/>
      </a:accent6>
      <a:hlink>
        <a:srgbClr val="F0B93C"/>
      </a:hlink>
      <a:folHlink>
        <a:srgbClr val="C86E5A"/>
      </a:folHlink>
    </a:clrScheme>
    <a:fontScheme name="3_SG_FR_Sommaire_1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SG_FR_Sommaire_1 1">
        <a:dk1>
          <a:srgbClr val="E60028"/>
        </a:dk1>
        <a:lt1>
          <a:srgbClr val="FFFFFF"/>
        </a:lt1>
        <a:dk2>
          <a:srgbClr val="7DBE78"/>
        </a:dk2>
        <a:lt2>
          <a:srgbClr val="6E6E87"/>
        </a:lt2>
        <a:accent1>
          <a:srgbClr val="69AACD"/>
        </a:accent1>
        <a:accent2>
          <a:srgbClr val="C8AAC3"/>
        </a:accent2>
        <a:accent3>
          <a:srgbClr val="FFFFFF"/>
        </a:accent3>
        <a:accent4>
          <a:srgbClr val="C40021"/>
        </a:accent4>
        <a:accent5>
          <a:srgbClr val="B9D2E3"/>
        </a:accent5>
        <a:accent6>
          <a:srgbClr val="B59AB0"/>
        </a:accent6>
        <a:hlink>
          <a:srgbClr val="F0B93C"/>
        </a:hlink>
        <a:folHlink>
          <a:srgbClr val="C86E5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3_SG_FR_Sommaire_2">
  <a:themeElements>
    <a:clrScheme name="3_SG_FR_Sommaire_2 1">
      <a:dk1>
        <a:srgbClr val="E60028"/>
      </a:dk1>
      <a:lt1>
        <a:srgbClr val="FFFFFF"/>
      </a:lt1>
      <a:dk2>
        <a:srgbClr val="7DBE78"/>
      </a:dk2>
      <a:lt2>
        <a:srgbClr val="6E6E87"/>
      </a:lt2>
      <a:accent1>
        <a:srgbClr val="69AACD"/>
      </a:accent1>
      <a:accent2>
        <a:srgbClr val="C8AAC3"/>
      </a:accent2>
      <a:accent3>
        <a:srgbClr val="FFFFFF"/>
      </a:accent3>
      <a:accent4>
        <a:srgbClr val="C40021"/>
      </a:accent4>
      <a:accent5>
        <a:srgbClr val="B9D2E3"/>
      </a:accent5>
      <a:accent6>
        <a:srgbClr val="B59AB0"/>
      </a:accent6>
      <a:hlink>
        <a:srgbClr val="F0B93C"/>
      </a:hlink>
      <a:folHlink>
        <a:srgbClr val="C86E5A"/>
      </a:folHlink>
    </a:clrScheme>
    <a:fontScheme name="3_SG_FR_Sommaire_2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SG_FR_Sommaire_2 1">
        <a:dk1>
          <a:srgbClr val="E60028"/>
        </a:dk1>
        <a:lt1>
          <a:srgbClr val="FFFFFF"/>
        </a:lt1>
        <a:dk2>
          <a:srgbClr val="7DBE78"/>
        </a:dk2>
        <a:lt2>
          <a:srgbClr val="6E6E87"/>
        </a:lt2>
        <a:accent1>
          <a:srgbClr val="69AACD"/>
        </a:accent1>
        <a:accent2>
          <a:srgbClr val="C8AAC3"/>
        </a:accent2>
        <a:accent3>
          <a:srgbClr val="FFFFFF"/>
        </a:accent3>
        <a:accent4>
          <a:srgbClr val="C40021"/>
        </a:accent4>
        <a:accent5>
          <a:srgbClr val="B9D2E3"/>
        </a:accent5>
        <a:accent6>
          <a:srgbClr val="B59AB0"/>
        </a:accent6>
        <a:hlink>
          <a:srgbClr val="F0B93C"/>
        </a:hlink>
        <a:folHlink>
          <a:srgbClr val="C86E5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3_SG_FR_Chapitre_1">
  <a:themeElements>
    <a:clrScheme name="3_SG_FR_Chapitre_1 1">
      <a:dk1>
        <a:srgbClr val="E60028"/>
      </a:dk1>
      <a:lt1>
        <a:srgbClr val="FFFFFF"/>
      </a:lt1>
      <a:dk2>
        <a:srgbClr val="7DBE78"/>
      </a:dk2>
      <a:lt2>
        <a:srgbClr val="6E6E87"/>
      </a:lt2>
      <a:accent1>
        <a:srgbClr val="69AACD"/>
      </a:accent1>
      <a:accent2>
        <a:srgbClr val="C8AAC3"/>
      </a:accent2>
      <a:accent3>
        <a:srgbClr val="FFFFFF"/>
      </a:accent3>
      <a:accent4>
        <a:srgbClr val="C40021"/>
      </a:accent4>
      <a:accent5>
        <a:srgbClr val="B9D2E3"/>
      </a:accent5>
      <a:accent6>
        <a:srgbClr val="B59AB0"/>
      </a:accent6>
      <a:hlink>
        <a:srgbClr val="F0B93C"/>
      </a:hlink>
      <a:folHlink>
        <a:srgbClr val="C86E5A"/>
      </a:folHlink>
    </a:clrScheme>
    <a:fontScheme name="3_SG_FR_Chapitre_1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SG_FR_Chapitre_1 1">
        <a:dk1>
          <a:srgbClr val="E60028"/>
        </a:dk1>
        <a:lt1>
          <a:srgbClr val="FFFFFF"/>
        </a:lt1>
        <a:dk2>
          <a:srgbClr val="7DBE78"/>
        </a:dk2>
        <a:lt2>
          <a:srgbClr val="6E6E87"/>
        </a:lt2>
        <a:accent1>
          <a:srgbClr val="69AACD"/>
        </a:accent1>
        <a:accent2>
          <a:srgbClr val="C8AAC3"/>
        </a:accent2>
        <a:accent3>
          <a:srgbClr val="FFFFFF"/>
        </a:accent3>
        <a:accent4>
          <a:srgbClr val="C40021"/>
        </a:accent4>
        <a:accent5>
          <a:srgbClr val="B9D2E3"/>
        </a:accent5>
        <a:accent6>
          <a:srgbClr val="B59AB0"/>
        </a:accent6>
        <a:hlink>
          <a:srgbClr val="F0B93C"/>
        </a:hlink>
        <a:folHlink>
          <a:srgbClr val="C86E5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plate new">
  <a:themeElements>
    <a:clrScheme name="Template new 1">
      <a:dk1>
        <a:srgbClr val="E60028"/>
      </a:dk1>
      <a:lt1>
        <a:srgbClr val="FFFFFF"/>
      </a:lt1>
      <a:dk2>
        <a:srgbClr val="7DBE78"/>
      </a:dk2>
      <a:lt2>
        <a:srgbClr val="6E6E87"/>
      </a:lt2>
      <a:accent1>
        <a:srgbClr val="69AACD"/>
      </a:accent1>
      <a:accent2>
        <a:srgbClr val="C8AAC3"/>
      </a:accent2>
      <a:accent3>
        <a:srgbClr val="FFFFFF"/>
      </a:accent3>
      <a:accent4>
        <a:srgbClr val="C40021"/>
      </a:accent4>
      <a:accent5>
        <a:srgbClr val="B9D2E3"/>
      </a:accent5>
      <a:accent6>
        <a:srgbClr val="B59AB0"/>
      </a:accent6>
      <a:hlink>
        <a:srgbClr val="F0B93C"/>
      </a:hlink>
      <a:folHlink>
        <a:srgbClr val="C86E5A"/>
      </a:folHlink>
    </a:clrScheme>
    <a:fontScheme name="Template new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new 1">
        <a:dk1>
          <a:srgbClr val="E60028"/>
        </a:dk1>
        <a:lt1>
          <a:srgbClr val="FFFFFF"/>
        </a:lt1>
        <a:dk2>
          <a:srgbClr val="7DBE78"/>
        </a:dk2>
        <a:lt2>
          <a:srgbClr val="6E6E87"/>
        </a:lt2>
        <a:accent1>
          <a:srgbClr val="69AACD"/>
        </a:accent1>
        <a:accent2>
          <a:srgbClr val="C8AAC3"/>
        </a:accent2>
        <a:accent3>
          <a:srgbClr val="FFFFFF"/>
        </a:accent3>
        <a:accent4>
          <a:srgbClr val="C40021"/>
        </a:accent4>
        <a:accent5>
          <a:srgbClr val="B9D2E3"/>
        </a:accent5>
        <a:accent6>
          <a:srgbClr val="B59AB0"/>
        </a:accent6>
        <a:hlink>
          <a:srgbClr val="F0B93C"/>
        </a:hlink>
        <a:folHlink>
          <a:srgbClr val="C86E5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SG_FR_Sommaire_1">
  <a:themeElements>
    <a:clrScheme name="1_SG_FR_Sommaire_1 1">
      <a:dk1>
        <a:srgbClr val="E60028"/>
      </a:dk1>
      <a:lt1>
        <a:srgbClr val="FFFFFF"/>
      </a:lt1>
      <a:dk2>
        <a:srgbClr val="7DBE78"/>
      </a:dk2>
      <a:lt2>
        <a:srgbClr val="6E6E87"/>
      </a:lt2>
      <a:accent1>
        <a:srgbClr val="69AACD"/>
      </a:accent1>
      <a:accent2>
        <a:srgbClr val="C8AAC3"/>
      </a:accent2>
      <a:accent3>
        <a:srgbClr val="FFFFFF"/>
      </a:accent3>
      <a:accent4>
        <a:srgbClr val="C40021"/>
      </a:accent4>
      <a:accent5>
        <a:srgbClr val="B9D2E3"/>
      </a:accent5>
      <a:accent6>
        <a:srgbClr val="B59AB0"/>
      </a:accent6>
      <a:hlink>
        <a:srgbClr val="F0B93C"/>
      </a:hlink>
      <a:folHlink>
        <a:srgbClr val="C86E5A"/>
      </a:folHlink>
    </a:clrScheme>
    <a:fontScheme name="1_SG_FR_Sommaire_1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SG_FR_Sommaire_1 1">
        <a:dk1>
          <a:srgbClr val="E60028"/>
        </a:dk1>
        <a:lt1>
          <a:srgbClr val="FFFFFF"/>
        </a:lt1>
        <a:dk2>
          <a:srgbClr val="7DBE78"/>
        </a:dk2>
        <a:lt2>
          <a:srgbClr val="6E6E87"/>
        </a:lt2>
        <a:accent1>
          <a:srgbClr val="69AACD"/>
        </a:accent1>
        <a:accent2>
          <a:srgbClr val="C8AAC3"/>
        </a:accent2>
        <a:accent3>
          <a:srgbClr val="FFFFFF"/>
        </a:accent3>
        <a:accent4>
          <a:srgbClr val="C40021"/>
        </a:accent4>
        <a:accent5>
          <a:srgbClr val="B9D2E3"/>
        </a:accent5>
        <a:accent6>
          <a:srgbClr val="B59AB0"/>
        </a:accent6>
        <a:hlink>
          <a:srgbClr val="F0B93C"/>
        </a:hlink>
        <a:folHlink>
          <a:srgbClr val="C86E5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SG_FR_Sommaire_2">
  <a:themeElements>
    <a:clrScheme name="1_SG_FR_Sommaire_2 1">
      <a:dk1>
        <a:srgbClr val="E60028"/>
      </a:dk1>
      <a:lt1>
        <a:srgbClr val="FFFFFF"/>
      </a:lt1>
      <a:dk2>
        <a:srgbClr val="7DBE78"/>
      </a:dk2>
      <a:lt2>
        <a:srgbClr val="6E6E87"/>
      </a:lt2>
      <a:accent1>
        <a:srgbClr val="69AACD"/>
      </a:accent1>
      <a:accent2>
        <a:srgbClr val="C8AAC3"/>
      </a:accent2>
      <a:accent3>
        <a:srgbClr val="FFFFFF"/>
      </a:accent3>
      <a:accent4>
        <a:srgbClr val="C40021"/>
      </a:accent4>
      <a:accent5>
        <a:srgbClr val="B9D2E3"/>
      </a:accent5>
      <a:accent6>
        <a:srgbClr val="B59AB0"/>
      </a:accent6>
      <a:hlink>
        <a:srgbClr val="F0B93C"/>
      </a:hlink>
      <a:folHlink>
        <a:srgbClr val="C86E5A"/>
      </a:folHlink>
    </a:clrScheme>
    <a:fontScheme name="1_SG_FR_Sommaire_2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SG_FR_Sommaire_2 1">
        <a:dk1>
          <a:srgbClr val="E60028"/>
        </a:dk1>
        <a:lt1>
          <a:srgbClr val="FFFFFF"/>
        </a:lt1>
        <a:dk2>
          <a:srgbClr val="7DBE78"/>
        </a:dk2>
        <a:lt2>
          <a:srgbClr val="6E6E87"/>
        </a:lt2>
        <a:accent1>
          <a:srgbClr val="69AACD"/>
        </a:accent1>
        <a:accent2>
          <a:srgbClr val="C8AAC3"/>
        </a:accent2>
        <a:accent3>
          <a:srgbClr val="FFFFFF"/>
        </a:accent3>
        <a:accent4>
          <a:srgbClr val="C40021"/>
        </a:accent4>
        <a:accent5>
          <a:srgbClr val="B9D2E3"/>
        </a:accent5>
        <a:accent6>
          <a:srgbClr val="B59AB0"/>
        </a:accent6>
        <a:hlink>
          <a:srgbClr val="F0B93C"/>
        </a:hlink>
        <a:folHlink>
          <a:srgbClr val="C86E5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1_SG_FR_Chapitre_1">
  <a:themeElements>
    <a:clrScheme name="1_SG_FR_Chapitre_1 1">
      <a:dk1>
        <a:srgbClr val="E60028"/>
      </a:dk1>
      <a:lt1>
        <a:srgbClr val="FFFFFF"/>
      </a:lt1>
      <a:dk2>
        <a:srgbClr val="7DBE78"/>
      </a:dk2>
      <a:lt2>
        <a:srgbClr val="6E6E87"/>
      </a:lt2>
      <a:accent1>
        <a:srgbClr val="69AACD"/>
      </a:accent1>
      <a:accent2>
        <a:srgbClr val="C8AAC3"/>
      </a:accent2>
      <a:accent3>
        <a:srgbClr val="FFFFFF"/>
      </a:accent3>
      <a:accent4>
        <a:srgbClr val="C40021"/>
      </a:accent4>
      <a:accent5>
        <a:srgbClr val="B9D2E3"/>
      </a:accent5>
      <a:accent6>
        <a:srgbClr val="B59AB0"/>
      </a:accent6>
      <a:hlink>
        <a:srgbClr val="F0B93C"/>
      </a:hlink>
      <a:folHlink>
        <a:srgbClr val="C86E5A"/>
      </a:folHlink>
    </a:clrScheme>
    <a:fontScheme name="1_SG_FR_Chapitre_1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SG_FR_Chapitre_1 1">
        <a:dk1>
          <a:srgbClr val="E60028"/>
        </a:dk1>
        <a:lt1>
          <a:srgbClr val="FFFFFF"/>
        </a:lt1>
        <a:dk2>
          <a:srgbClr val="7DBE78"/>
        </a:dk2>
        <a:lt2>
          <a:srgbClr val="6E6E87"/>
        </a:lt2>
        <a:accent1>
          <a:srgbClr val="69AACD"/>
        </a:accent1>
        <a:accent2>
          <a:srgbClr val="C8AAC3"/>
        </a:accent2>
        <a:accent3>
          <a:srgbClr val="FFFFFF"/>
        </a:accent3>
        <a:accent4>
          <a:srgbClr val="C40021"/>
        </a:accent4>
        <a:accent5>
          <a:srgbClr val="B9D2E3"/>
        </a:accent5>
        <a:accent6>
          <a:srgbClr val="B59AB0"/>
        </a:accent6>
        <a:hlink>
          <a:srgbClr val="F0B93C"/>
        </a:hlink>
        <a:folHlink>
          <a:srgbClr val="C86E5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1_Template new">
  <a:themeElements>
    <a:clrScheme name="1_Template new 1">
      <a:dk1>
        <a:srgbClr val="E60028"/>
      </a:dk1>
      <a:lt1>
        <a:srgbClr val="FFFFFF"/>
      </a:lt1>
      <a:dk2>
        <a:srgbClr val="7DBE78"/>
      </a:dk2>
      <a:lt2>
        <a:srgbClr val="6E6E87"/>
      </a:lt2>
      <a:accent1>
        <a:srgbClr val="69AACD"/>
      </a:accent1>
      <a:accent2>
        <a:srgbClr val="C8AAC3"/>
      </a:accent2>
      <a:accent3>
        <a:srgbClr val="FFFFFF"/>
      </a:accent3>
      <a:accent4>
        <a:srgbClr val="C40021"/>
      </a:accent4>
      <a:accent5>
        <a:srgbClr val="B9D2E3"/>
      </a:accent5>
      <a:accent6>
        <a:srgbClr val="B59AB0"/>
      </a:accent6>
      <a:hlink>
        <a:srgbClr val="F0B93C"/>
      </a:hlink>
      <a:folHlink>
        <a:srgbClr val="C86E5A"/>
      </a:folHlink>
    </a:clrScheme>
    <a:fontScheme name="1_Template new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DCD7D2"/>
        </a:solidFill>
        <a:ln>
          <a:noFill/>
        </a:ln>
      </a:spPr>
      <a:bodyPr rtlCol="0" anchor="ctr"/>
      <a:lstStyle>
        <a:defPPr algn="ctr">
          <a:defRPr sz="1600" dirty="0" smtClean="0">
            <a:solidFill>
              <a:srgbClr val="000000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1_Template new 1">
        <a:dk1>
          <a:srgbClr val="E60028"/>
        </a:dk1>
        <a:lt1>
          <a:srgbClr val="FFFFFF"/>
        </a:lt1>
        <a:dk2>
          <a:srgbClr val="7DBE78"/>
        </a:dk2>
        <a:lt2>
          <a:srgbClr val="6E6E87"/>
        </a:lt2>
        <a:accent1>
          <a:srgbClr val="69AACD"/>
        </a:accent1>
        <a:accent2>
          <a:srgbClr val="C8AAC3"/>
        </a:accent2>
        <a:accent3>
          <a:srgbClr val="FFFFFF"/>
        </a:accent3>
        <a:accent4>
          <a:srgbClr val="C40021"/>
        </a:accent4>
        <a:accent5>
          <a:srgbClr val="B9D2E3"/>
        </a:accent5>
        <a:accent6>
          <a:srgbClr val="B59AB0"/>
        </a:accent6>
        <a:hlink>
          <a:srgbClr val="F0B93C"/>
        </a:hlink>
        <a:folHlink>
          <a:srgbClr val="C86E5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2_SG_FR_Sommaire_1">
  <a:themeElements>
    <a:clrScheme name="2_SG_FR_Sommaire_1 1">
      <a:dk1>
        <a:srgbClr val="E60028"/>
      </a:dk1>
      <a:lt1>
        <a:srgbClr val="FFFFFF"/>
      </a:lt1>
      <a:dk2>
        <a:srgbClr val="7DBE78"/>
      </a:dk2>
      <a:lt2>
        <a:srgbClr val="6E6E87"/>
      </a:lt2>
      <a:accent1>
        <a:srgbClr val="69AACD"/>
      </a:accent1>
      <a:accent2>
        <a:srgbClr val="C8AAC3"/>
      </a:accent2>
      <a:accent3>
        <a:srgbClr val="FFFFFF"/>
      </a:accent3>
      <a:accent4>
        <a:srgbClr val="C40021"/>
      </a:accent4>
      <a:accent5>
        <a:srgbClr val="B9D2E3"/>
      </a:accent5>
      <a:accent6>
        <a:srgbClr val="B59AB0"/>
      </a:accent6>
      <a:hlink>
        <a:srgbClr val="F0B93C"/>
      </a:hlink>
      <a:folHlink>
        <a:srgbClr val="C86E5A"/>
      </a:folHlink>
    </a:clrScheme>
    <a:fontScheme name="2_SG_FR_Sommaire_1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SG_FR_Sommaire_1 1">
        <a:dk1>
          <a:srgbClr val="E60028"/>
        </a:dk1>
        <a:lt1>
          <a:srgbClr val="FFFFFF"/>
        </a:lt1>
        <a:dk2>
          <a:srgbClr val="7DBE78"/>
        </a:dk2>
        <a:lt2>
          <a:srgbClr val="6E6E87"/>
        </a:lt2>
        <a:accent1>
          <a:srgbClr val="69AACD"/>
        </a:accent1>
        <a:accent2>
          <a:srgbClr val="C8AAC3"/>
        </a:accent2>
        <a:accent3>
          <a:srgbClr val="FFFFFF"/>
        </a:accent3>
        <a:accent4>
          <a:srgbClr val="C40021"/>
        </a:accent4>
        <a:accent5>
          <a:srgbClr val="B9D2E3"/>
        </a:accent5>
        <a:accent6>
          <a:srgbClr val="B59AB0"/>
        </a:accent6>
        <a:hlink>
          <a:srgbClr val="F0B93C"/>
        </a:hlink>
        <a:folHlink>
          <a:srgbClr val="C86E5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2_SG_FR_Sommaire_2">
  <a:themeElements>
    <a:clrScheme name="2_SG_FR_Sommaire_2 1">
      <a:dk1>
        <a:srgbClr val="E60028"/>
      </a:dk1>
      <a:lt1>
        <a:srgbClr val="FFFFFF"/>
      </a:lt1>
      <a:dk2>
        <a:srgbClr val="7DBE78"/>
      </a:dk2>
      <a:lt2>
        <a:srgbClr val="6E6E87"/>
      </a:lt2>
      <a:accent1>
        <a:srgbClr val="69AACD"/>
      </a:accent1>
      <a:accent2>
        <a:srgbClr val="C8AAC3"/>
      </a:accent2>
      <a:accent3>
        <a:srgbClr val="FFFFFF"/>
      </a:accent3>
      <a:accent4>
        <a:srgbClr val="C40021"/>
      </a:accent4>
      <a:accent5>
        <a:srgbClr val="B9D2E3"/>
      </a:accent5>
      <a:accent6>
        <a:srgbClr val="B59AB0"/>
      </a:accent6>
      <a:hlink>
        <a:srgbClr val="F0B93C"/>
      </a:hlink>
      <a:folHlink>
        <a:srgbClr val="C86E5A"/>
      </a:folHlink>
    </a:clrScheme>
    <a:fontScheme name="2_SG_FR_Sommaire_2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SG_FR_Sommaire_2 1">
        <a:dk1>
          <a:srgbClr val="E60028"/>
        </a:dk1>
        <a:lt1>
          <a:srgbClr val="FFFFFF"/>
        </a:lt1>
        <a:dk2>
          <a:srgbClr val="7DBE78"/>
        </a:dk2>
        <a:lt2>
          <a:srgbClr val="6E6E87"/>
        </a:lt2>
        <a:accent1>
          <a:srgbClr val="69AACD"/>
        </a:accent1>
        <a:accent2>
          <a:srgbClr val="C8AAC3"/>
        </a:accent2>
        <a:accent3>
          <a:srgbClr val="FFFFFF"/>
        </a:accent3>
        <a:accent4>
          <a:srgbClr val="C40021"/>
        </a:accent4>
        <a:accent5>
          <a:srgbClr val="B9D2E3"/>
        </a:accent5>
        <a:accent6>
          <a:srgbClr val="B59AB0"/>
        </a:accent6>
        <a:hlink>
          <a:srgbClr val="F0B93C"/>
        </a:hlink>
        <a:folHlink>
          <a:srgbClr val="C86E5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2_SG_FR_Chapitre_1">
  <a:themeElements>
    <a:clrScheme name="2_SG_FR_Chapitre_1 1">
      <a:dk1>
        <a:srgbClr val="E60028"/>
      </a:dk1>
      <a:lt1>
        <a:srgbClr val="FFFFFF"/>
      </a:lt1>
      <a:dk2>
        <a:srgbClr val="7DBE78"/>
      </a:dk2>
      <a:lt2>
        <a:srgbClr val="6E6E87"/>
      </a:lt2>
      <a:accent1>
        <a:srgbClr val="69AACD"/>
      </a:accent1>
      <a:accent2>
        <a:srgbClr val="C8AAC3"/>
      </a:accent2>
      <a:accent3>
        <a:srgbClr val="FFFFFF"/>
      </a:accent3>
      <a:accent4>
        <a:srgbClr val="C40021"/>
      </a:accent4>
      <a:accent5>
        <a:srgbClr val="B9D2E3"/>
      </a:accent5>
      <a:accent6>
        <a:srgbClr val="B59AB0"/>
      </a:accent6>
      <a:hlink>
        <a:srgbClr val="F0B93C"/>
      </a:hlink>
      <a:folHlink>
        <a:srgbClr val="C86E5A"/>
      </a:folHlink>
    </a:clrScheme>
    <a:fontScheme name="2_SG_FR_Chapitre_1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SG_FR_Chapitre_1 1">
        <a:dk1>
          <a:srgbClr val="E60028"/>
        </a:dk1>
        <a:lt1>
          <a:srgbClr val="FFFFFF"/>
        </a:lt1>
        <a:dk2>
          <a:srgbClr val="7DBE78"/>
        </a:dk2>
        <a:lt2>
          <a:srgbClr val="6E6E87"/>
        </a:lt2>
        <a:accent1>
          <a:srgbClr val="69AACD"/>
        </a:accent1>
        <a:accent2>
          <a:srgbClr val="C8AAC3"/>
        </a:accent2>
        <a:accent3>
          <a:srgbClr val="FFFFFF"/>
        </a:accent3>
        <a:accent4>
          <a:srgbClr val="C40021"/>
        </a:accent4>
        <a:accent5>
          <a:srgbClr val="B9D2E3"/>
        </a:accent5>
        <a:accent6>
          <a:srgbClr val="B59AB0"/>
        </a:accent6>
        <a:hlink>
          <a:srgbClr val="F0B93C"/>
        </a:hlink>
        <a:folHlink>
          <a:srgbClr val="C86E5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Onscreen template 050809</Template>
  <TotalTime>79531</TotalTime>
  <Words>287</Words>
  <Application>Microsoft Office PowerPoint</Application>
  <PresentationFormat>On-screen Show (4:3)</PresentationFormat>
  <Paragraphs>70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12</vt:i4>
      </vt:variant>
      <vt:variant>
        <vt:lpstr>Slide Titles</vt:lpstr>
      </vt:variant>
      <vt:variant>
        <vt:i4>4</vt:i4>
      </vt:variant>
    </vt:vector>
  </HeadingPairs>
  <TitlesOfParts>
    <vt:vector size="21" baseType="lpstr">
      <vt:lpstr>Arial</vt:lpstr>
      <vt:lpstr>Arial Narrow</vt:lpstr>
      <vt:lpstr>Times New Roman</vt:lpstr>
      <vt:lpstr>Webdings</vt:lpstr>
      <vt:lpstr>Wingdings</vt:lpstr>
      <vt:lpstr>Presentation Template</vt:lpstr>
      <vt:lpstr>Template new</vt:lpstr>
      <vt:lpstr>1_SG_FR_Sommaire_1</vt:lpstr>
      <vt:lpstr>1_SG_FR_Sommaire_2</vt:lpstr>
      <vt:lpstr>1_SG_FR_Chapitre_1</vt:lpstr>
      <vt:lpstr>1_Template new</vt:lpstr>
      <vt:lpstr>2_SG_FR_Sommaire_1</vt:lpstr>
      <vt:lpstr>2_SG_FR_Sommaire_2</vt:lpstr>
      <vt:lpstr>2_SG_FR_Chapitre_1</vt:lpstr>
      <vt:lpstr>3_SG_FR_Sommaire_1</vt:lpstr>
      <vt:lpstr>3_SG_FR_Sommaire_2</vt:lpstr>
      <vt:lpstr>3_SG_FR_Chapitre_1</vt:lpstr>
      <vt:lpstr>PTP Machine learning : Account prediction </vt:lpstr>
      <vt:lpstr>Account prediction : Results of the first test</vt:lpstr>
      <vt:lpstr>Account prediction : Results of the first test</vt:lpstr>
      <vt:lpstr>Account prediction : Results of the test with options</vt:lpstr>
    </vt:vector>
  </TitlesOfParts>
  <Company>SOCIETE GENERALE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carto</dc:title>
  <dc:creator>GREGORY MEZENGUEL</dc:creator>
  <cp:lastModifiedBy>XIAO ZHANG</cp:lastModifiedBy>
  <cp:revision>2844</cp:revision>
  <cp:lastPrinted>2004-09-14T10:35:39Z</cp:lastPrinted>
  <dcterms:created xsi:type="dcterms:W3CDTF">2009-08-07T14:07:19Z</dcterms:created>
  <dcterms:modified xsi:type="dcterms:W3CDTF">2017-07-18T09:58:13Z</dcterms:modified>
</cp:coreProperties>
</file>