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64" r:id="rId14"/>
    <p:sldId id="356" r:id="rId15"/>
    <p:sldId id="349" r:id="rId16"/>
    <p:sldId id="363" r:id="rId17"/>
    <p:sldId id="377" r:id="rId18"/>
    <p:sldId id="310" r:id="rId19"/>
    <p:sldId id="311" r:id="rId20"/>
    <p:sldId id="320" r:id="rId21"/>
    <p:sldId id="321" r:id="rId22"/>
    <p:sldId id="322" r:id="rId23"/>
    <p:sldId id="323" r:id="rId24"/>
    <p:sldId id="324" r:id="rId25"/>
    <p:sldId id="378" r:id="rId26"/>
    <p:sldId id="372" r:id="rId27"/>
    <p:sldId id="373" r:id="rId28"/>
    <p:sldId id="371" r:id="rId29"/>
    <p:sldId id="370" r:id="rId30"/>
    <p:sldId id="369" r:id="rId31"/>
    <p:sldId id="367" r:id="rId32"/>
    <p:sldId id="337" r:id="rId33"/>
    <p:sldId id="334" r:id="rId34"/>
    <p:sldId id="336" r:id="rId35"/>
    <p:sldId id="386" r:id="rId36"/>
    <p:sldId id="338" r:id="rId37"/>
    <p:sldId id="339" r:id="rId38"/>
    <p:sldId id="350" r:id="rId39"/>
    <p:sldId id="351" r:id="rId40"/>
    <p:sldId id="352" r:id="rId41"/>
    <p:sldId id="353" r:id="rId42"/>
    <p:sldId id="355" r:id="rId43"/>
    <p:sldId id="379" r:id="rId44"/>
    <p:sldId id="380" r:id="rId45"/>
    <p:sldId id="374" r:id="rId46"/>
    <p:sldId id="366" r:id="rId47"/>
    <p:sldId id="368" r:id="rId48"/>
    <p:sldId id="388" r:id="rId49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Bartsch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59199" autoAdjust="0"/>
  </p:normalViewPr>
  <p:slideViewPr>
    <p:cSldViewPr snapToGrid="0">
      <p:cViewPr varScale="1">
        <p:scale>
          <a:sx n="48" d="100"/>
          <a:sy n="48" d="100"/>
        </p:scale>
        <p:origin x="-2214" y="-10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7T17:36:27.60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technisch möglich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Anderer zu nutzen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Verfügbarkeit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Nur die wichtigsten Aspekte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Voraussetzung etwas ist modifiziert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nur </a:t>
            </a:r>
            <a:r>
              <a:rPr lang="de-DE" sz="1600" b="1" dirty="0" err="1">
                <a:latin typeface="+mj-lt"/>
              </a:rPr>
              <a:t>Branch</a:t>
            </a:r>
            <a:r>
              <a:rPr lang="de-DE" sz="1600" b="1" dirty="0">
                <a:latin typeface="+mj-lt"/>
              </a:rPr>
              <a:t> ausgecheckt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WD </a:t>
            </a:r>
            <a:r>
              <a:rPr lang="de-DE" sz="1600" b="1" baseline="0" dirty="0" err="1">
                <a:latin typeface="+mj-lt"/>
              </a:rPr>
              <a:t>Branch</a:t>
            </a:r>
            <a:r>
              <a:rPr lang="de-DE" sz="1600" b="1" baseline="0" dirty="0">
                <a:latin typeface="+mj-lt"/>
              </a:rPr>
              <a:t>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 smtClean="0">
                <a:latin typeface="+mj-lt"/>
              </a:rPr>
              <a:t>SVN nur ausgecheckte Dateien im WD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</a:t>
            </a:r>
            <a:r>
              <a:rPr lang="de-DE" sz="1600" b="1" baseline="0" dirty="0" smtClean="0">
                <a:latin typeface="+mj-lt"/>
              </a:rPr>
              <a:t>alle Dateien + Versionen </a:t>
            </a:r>
            <a:r>
              <a:rPr lang="de-DE" sz="1600" b="1" baseline="0" dirty="0">
                <a:latin typeface="+mj-lt"/>
              </a:rPr>
              <a:t>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 smtClean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 smtClean="0">
                <a:latin typeface="+mj-lt"/>
              </a:rPr>
              <a:t>Vorgehen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 smtClean="0">
                <a:latin typeface="+mj-lt"/>
              </a:rPr>
              <a:t>Anschauen</a:t>
            </a:r>
            <a:r>
              <a:rPr lang="de-DE" sz="1600" b="1" baseline="0" dirty="0" smtClean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 smtClean="0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 smtClean="0"/>
              <a:t>Fortschritt und Entwicklung ist wichtig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 smtClean="0"/>
              <a:t>SVN </a:t>
            </a:r>
            <a:r>
              <a:rPr lang="de-DE" b="1" baseline="0" dirty="0"/>
              <a:t>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 smtClean="0"/>
              <a:t>SVN </a:t>
            </a:r>
            <a:r>
              <a:rPr lang="de-DE" b="1" baseline="0" dirty="0"/>
              <a:t>Anwender sollten ernsthaft </a:t>
            </a:r>
            <a:r>
              <a:rPr lang="de-DE" b="1" baseline="0" dirty="0" smtClean="0"/>
              <a:t>nachdenken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 smtClean="0"/>
              <a:t>Vielen Dank</a:t>
            </a:r>
            <a:endParaRPr lang="de-DE" b="1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../../Desktop/Seminar" TargetMode="External"/><Relationship Id="rId4" Type="http://schemas.openxmlformats.org/officeDocument/2006/relationships/hyperlink" Target="../seminarsv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sembla.com/spaces/seminarsvn2/subversion/sour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hyperlink" Target="../../Docum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 action="ppaction://hlinkfile"/>
          </p:cNvPr>
          <p:cNvSpPr txBox="1"/>
          <p:nvPr/>
        </p:nvSpPr>
        <p:spPr>
          <a:xfrm>
            <a:off x="205575" y="2845774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3221914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39306" y="3576232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39306" y="3998229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  <p:sp>
        <p:nvSpPr>
          <p:cNvPr id="8" name="Textfeld 7">
            <a:hlinkClick r:id="rId5" action="ppaction://hlinkfile"/>
          </p:cNvPr>
          <p:cNvSpPr txBox="1"/>
          <p:nvPr/>
        </p:nvSpPr>
        <p:spPr>
          <a:xfrm>
            <a:off x="239306" y="3157057"/>
            <a:ext cx="886461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Video</a:t>
            </a:r>
          </a:p>
        </p:txBody>
      </p:sp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/>
          </p:cNvPr>
          <p:cNvSpPr txBox="1"/>
          <p:nvPr/>
        </p:nvSpPr>
        <p:spPr>
          <a:xfrm>
            <a:off x="205575" y="3856694"/>
            <a:ext cx="1352422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SVN Online</a:t>
            </a: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335426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437217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807713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71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808057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2733</Words>
  <Application>Microsoft Office PowerPoint</Application>
  <PresentationFormat>Benutzerdefiniert</PresentationFormat>
  <Paragraphs>860</Paragraphs>
  <Slides>48</Slides>
  <Notes>45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  <vt:lpstr>Versionsverwaltungskonzepte und -systeme</vt:lpstr>
      <vt:lpstr>Versionsverwaltungskonzepte und -systeme</vt:lpstr>
      <vt:lpstr>Versionsverwaltungskonzepte und -systeme</vt:lpstr>
      <vt:lpstr>Git versus SVN</vt:lpstr>
      <vt:lpstr>Git versus SVN</vt:lpstr>
      <vt:lpstr>Git versus SVN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Bartsch, Marian</cp:lastModifiedBy>
  <cp:revision>1092</cp:revision>
  <cp:lastPrinted>2013-04-11T13:36:19Z</cp:lastPrinted>
  <dcterms:created xsi:type="dcterms:W3CDTF">2016-01-04T10:33:49Z</dcterms:created>
  <dcterms:modified xsi:type="dcterms:W3CDTF">2016-07-07T17:01:56Z</dcterms:modified>
</cp:coreProperties>
</file>