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84125" autoAdjust="0"/>
  </p:normalViewPr>
  <p:slideViewPr>
    <p:cSldViewPr snapToGrid="0">
      <p:cViewPr varScale="1">
        <p:scale>
          <a:sx n="70" d="100"/>
          <a:sy n="70" d="100"/>
        </p:scale>
        <p:origin x="1824" y="7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Zwar technisch möglich mit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Repositories Anderer zu arbeiten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(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Änderungen dorthin zu pushen oder von dort zu holen)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leicht Arbeit Anderer durcheinander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Und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von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 überall und möglichst zu jeder Zeit verfügbar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Ohne Server andere Repositories nur Verfügbar, wenn Computer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>
                <a:latin typeface="+mj-lt"/>
              </a:rPr>
              <a:t>      </a:t>
            </a:r>
            <a:r>
              <a:rPr lang="de-DE" sz="1200" b="1" i="0" kern="1200" baseline="0" dirty="0">
                <a:solidFill>
                  <a:schemeClr val="tx1"/>
                </a:solidFill>
                <a:effectLst/>
                <a:latin typeface="+mj-lt"/>
              </a:rPr>
              <a:t>eingeschaltet ist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Änderungen an dem Text der HTML Datei durchführen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Bei </a:t>
            </a:r>
            <a:r>
              <a:rPr lang="de-DE" sz="1600" b="1" dirty="0" err="1">
                <a:latin typeface="+mj-lt"/>
              </a:rPr>
              <a:t>Git</a:t>
            </a:r>
            <a:r>
              <a:rPr lang="de-DE" sz="1600" b="1" dirty="0">
                <a:latin typeface="+mj-lt"/>
              </a:rPr>
              <a:t> nicht schlimm</a:t>
            </a:r>
            <a:r>
              <a:rPr lang="de-DE" sz="1600" b="1" baseline="0" dirty="0">
                <a:latin typeface="+mj-lt"/>
              </a:rPr>
              <a:t>, da redundante </a:t>
            </a:r>
            <a:r>
              <a:rPr lang="de-DE" sz="1600" b="1" baseline="0" dirty="0" err="1">
                <a:latin typeface="+mj-lt"/>
              </a:rPr>
              <a:t>Repos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Versionsstände in anderen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noch verfügbar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nicht ausgecheckt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vom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ist noch komplett auf Computer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Vorstellen Abends noch schnell was machen (10 Min)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Dauert doch länger, mitten drin aufhören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Nächster Tag andere Änderung, selbe Datei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Diese Änderung ist fertig und soll veröffentlicht werden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Jetzt veröffentliche ich aber automatisch auch die unfertige Änderung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Der Unterschied: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hält nur die aktuellen Versionen der Dateien im WD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hält alle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2851</Words>
  <Application>Microsoft Office PowerPoint</Application>
  <PresentationFormat>Benutzerdefiniert</PresentationFormat>
  <Paragraphs>869</Paragraphs>
  <Slides>50</Slides>
  <Notes>47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1071</cp:revision>
  <cp:lastPrinted>2013-04-11T13:36:19Z</cp:lastPrinted>
  <dcterms:created xsi:type="dcterms:W3CDTF">2016-01-04T10:33:49Z</dcterms:created>
  <dcterms:modified xsi:type="dcterms:W3CDTF">2016-07-07T14:33:07Z</dcterms:modified>
</cp:coreProperties>
</file>