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84125" autoAdjust="0"/>
  </p:normalViewPr>
  <p:slideViewPr>
    <p:cSldViewPr snapToGrid="0">
      <p:cViewPr varScale="1">
        <p:scale>
          <a:sx n="70" d="100"/>
          <a:sy n="70" d="100"/>
        </p:scale>
        <p:origin x="1824" y="7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238" y="2004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0" baseline="0" dirty="0"/>
              <a:t>Einleitung: 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Nun da wir uns mit den Fachbegriffen beschäftigt haben, können wir mit der Einarbeitung in das Themenfeld beginnen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Was ein VCS ist haben wir bereits oberflächlich besprochen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Wie das ganze im Detail aussehen kann, werde ich nun vorstellen</a:t>
            </a:r>
          </a:p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Single Point </a:t>
            </a:r>
            <a:r>
              <a:rPr lang="de-DE" b="1" baseline="0" dirty="0" err="1"/>
              <a:t>of</a:t>
            </a:r>
            <a:r>
              <a:rPr lang="de-DE" b="1" baseline="0" dirty="0"/>
              <a:t> </a:t>
            </a:r>
            <a:r>
              <a:rPr lang="de-DE" b="1" baseline="0" dirty="0" err="1"/>
              <a:t>Failure</a:t>
            </a:r>
            <a:r>
              <a:rPr lang="de-DE" b="1" baseline="0" dirty="0"/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Diese Probleme kann man mit einer verteilten Versionsverwaltung beheben. 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Beschreibung: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aseline="0" dirty="0"/>
              <a:t>Grundsätzlich benötigen wir bei der verteilten Versionsverwaltung keinen Server.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     Wir könnten also ein DVCS nur mit Clients einrichten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228600" indent="-228600">
              <a:buFont typeface="+mj-lt"/>
              <a:buAutoNum type="arabicPeriod" startAt="2"/>
            </a:pPr>
            <a:r>
              <a:rPr lang="de-DE" baseline="0" dirty="0"/>
              <a:t>Ein Server ist aber ratsam und macht durchaus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Zwar ist es technisch möglich direkt mit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Anderer zu arbeiten, Änderungen dorthin zu pushen oder von dort zu holen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leicht die Arbeit Anderer durcheinander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sollten von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überall und möglichst zu jeder Zeit verfügbar sein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Ohne Server sind andere Repositories nur Verfügbar, wenn der entsprechende Computer eingeschaltet ist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aseline="0" dirty="0"/>
              <a:t>Die Repositories mit den versionierten Dateien werden auf dem Server UND auf den Clients gespeichert!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de-DE" baseline="0" dirty="0"/>
              <a:t>Wir gehen davon aus, dass auf dem Server die aktuellen Repositories liegen. Also mit den aktuellen Versionen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entsprechende Operationen (z.B. Push oder Pull) werden die Repositories untereinander abgeglichen.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ein „</a:t>
            </a:r>
            <a:r>
              <a:rPr lang="de-DE" baseline="0" dirty="0" err="1"/>
              <a:t>clone</a:t>
            </a:r>
            <a:r>
              <a:rPr lang="de-DE" baseline="0" dirty="0"/>
              <a:t>“ können die Repositories vom Server auf einen Client übertragen eben geklont werden, wo diese Repositories noch nicht vorhanden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Mit einem Checkout übertragen wir zu bearbeitende Dateien in Working Directories. Die Working Directories liegen auf den Clients.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Die Dateien werden innerhalb der Working Directories bearbeitet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Commit werden neue Versionen der bearbeiteten Dateien in den lokalen Repositories erzeugt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Push werden die veränderten Repositories mit den sich auf den Server oder anderen Clients befindenden Repositories abgeglichen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200" b="0" i="0" kern="1200" baseline="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Neben den Konzepten auf die SVN und Git basieren unterscheidet die beiden Systeme noch etwas Grundlegendes.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Der Arbeitsprozess der durchlaufen wird, wenn man mit den System arbeitet.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Links haben wir den Arbeitsprozess mit SVN und rechts den von Git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Beschreibung der Prozesse…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Sobald keine Fragen Ihrerseits mehr zum theoretischen Hintergrund der beiden Systeme bestehen, werde ich an Christian übergeben, der Ihnen Git in der Praxis vorstellen wird.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</a:t>
            </a:r>
            <a:r>
              <a:rPr lang="de-DE" baseline="0" dirty="0"/>
              <a:t> SVN Server den wir haben, liegt einmalig in der Cloud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Dort sind alle älteren Versionen der darin verwalteten Daten abgelegt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Wenn der Server nun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Bei Git</a:t>
            </a:r>
            <a:r>
              <a:rPr lang="de-DE" baseline="0" dirty="0"/>
              <a:t> kein Problem, alle Rechner, die einen Klon von dem Repository haben, können weiterarbeiten und sobald der Server wieder verfügbar ist, die Repositories </a:t>
            </a:r>
            <a:r>
              <a:rPr lang="de-DE" baseline="0" dirty="0" err="1"/>
              <a:t>mergen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Vom Netzwerk</a:t>
            </a:r>
            <a:r>
              <a:rPr lang="de-DE" baseline="0" dirty="0"/>
              <a:t> trennen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Änderungen an dem Text der HTML Datei durchführen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Commit bei SVN</a:t>
            </a:r>
            <a:r>
              <a:rPr lang="de-DE" baseline="0" dirty="0"/>
              <a:t> durchführen -&gt; Wird nicht funktionieren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bei Git durchführen -&gt; Kein Problem!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Die Operationen von SVN sind nicht nur netzabhängig</a:t>
            </a:r>
            <a:r>
              <a:rPr lang="de-DE" baseline="0" dirty="0"/>
              <a:t>, sondern auch deutlich langsamer als die von Git, da diese über das Netzwerk gehen.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Video lokal</a:t>
            </a:r>
            <a:r>
              <a:rPr lang="de-DE" baseline="0" dirty="0"/>
              <a:t> vom Desktop in das Git und in das SVN Verzeichnis ziehen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Beide Videos </a:t>
            </a:r>
            <a:r>
              <a:rPr lang="de-DE" baseline="0" dirty="0" err="1"/>
              <a:t>Comitten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SVN überträgt beim Commit die Daten auf den Server -&gt; Das dauert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Selbst wenn bei Git ein</a:t>
            </a:r>
            <a:r>
              <a:rPr lang="de-DE" baseline="0" dirty="0"/>
              <a:t> Server oder Client ausfällt, sind die Versionsstände die mit den anderen Repositories abgeglichen worden sind, noch verfügbar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hingegen bei SVN der Server nicht mehr funktionsfähig, sind alle Versionen der Dateien verloren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Git bietet im Gegensatz</a:t>
            </a:r>
            <a:r>
              <a:rPr lang="de-DE" baseline="0" dirty="0"/>
              <a:t> zu SVN eine weitere Ebene oder auch einen weiteren Status an, indem sich die Dateien befinden können. Die Staging Area. -&gt; Staging Area je nach Zeit noch näher erklären!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Der Unterschied: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SVN hält nur die aktuellen Versionen der Dateien im WD vor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Git hält alle Versionen lokal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Anschauen</a:t>
            </a:r>
            <a:r>
              <a:rPr lang="de-DE" baseline="0" dirty="0"/>
              <a:t> der lokalen </a:t>
            </a:r>
            <a:r>
              <a:rPr lang="de-DE" baseline="0" dirty="0" err="1"/>
              <a:t>DB‘s</a:t>
            </a:r>
            <a:r>
              <a:rPr lang="de-DE" baseline="0" dirty="0"/>
              <a:t> -&gt; Git hat Repository, SVN hat Working </a:t>
            </a:r>
            <a:r>
              <a:rPr lang="de-DE" baseline="0" dirty="0" err="1"/>
              <a:t>Copy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dirty="0"/>
              <a:t>Was</a:t>
            </a:r>
            <a:r>
              <a:rPr lang="de-DE" b="1" baseline="0" dirty="0"/>
              <a:t> ist eine Versionsverwaltung?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dirty="0"/>
              <a:t>Verfolgt,</a:t>
            </a:r>
            <a:r>
              <a:rPr lang="de-DE" b="1" baseline="0" dirty="0"/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Moderne Versionsverwaltungen ermöglichen kooperative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</a:t>
            </a:r>
            <a:r>
              <a:rPr lang="de-DE" b="1" baseline="0" dirty="0" err="1"/>
              <a:t>selbes</a:t>
            </a:r>
            <a:r>
              <a:rPr lang="de-DE" b="1" baseline="0" dirty="0"/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.gitready.com/beginner/2009/03/02/where-to-find-the-git-community.html" TargetMode="External"/><Relationship Id="rId2" Type="http://schemas.openxmlformats.org/officeDocument/2006/relationships/hyperlink" Target="https://www.kernel.org/pub/software/scm/git/docs/howto/maintain-git.html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2827</Words>
  <Application>Microsoft Office PowerPoint</Application>
  <PresentationFormat>Benutzerdefiniert</PresentationFormat>
  <Paragraphs>854</Paragraphs>
  <Slides>50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1051</cp:revision>
  <cp:lastPrinted>2013-04-11T13:36:19Z</cp:lastPrinted>
  <dcterms:created xsi:type="dcterms:W3CDTF">2016-01-04T10:33:49Z</dcterms:created>
  <dcterms:modified xsi:type="dcterms:W3CDTF">2016-07-06T21:33:06Z</dcterms:modified>
</cp:coreProperties>
</file>