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población con mas cuestionarios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Localidad con promedio bajo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Localidad con promedio alto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a:t>
            </a:r>
            <a:endParaRPr dirty="0"/>
          </a:p>
          <a:p xmlns:a="http://schemas.openxmlformats.org/drawingml/2006/main">
            <a:r>
              <a:rPr b="0" dirty="0"/>
              <a:t>Promedio del resultado</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378b98cf-b672-4fad-b18b-5bc403fc09d9?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e3edfa4b7e7443a9" /><Relationship Type="http://schemas.openxmlformats.org/officeDocument/2006/relationships/slideLayout" Target="/ppt/slideLayouts/slideLayout8.xml" Id="Rfdbb4fd01eab4d70" /><Relationship Type="http://schemas.openxmlformats.org/officeDocument/2006/relationships/hyperlink" Target="https://app.powerbi.com/groups/me/reports/378b98cf-b672-4fad-b18b-5bc403fc09d9/?pbi_source=PowerPoint" TargetMode="External" Id="RelId0" /><Relationship Type="http://schemas.openxmlformats.org/officeDocument/2006/relationships/image" Target="/ppt/media/image4.png" Id="imgId333849165"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VISUALIZADOR</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11/2/2022 3:35:49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11/2/2022 3:28:31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 ,donutChart ,slicer ,slicer ,Top población con mas cuestionarios ,columnChart ,textbox ,Localidad con promedio bajo ,slicer ,slicer ,Localidad con promedio alto ,AVG ,slice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3384916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Página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