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421" r:id="rId6"/>
    <p:sldId id="425" r:id="rId7"/>
    <p:sldId id="418" r:id="rId8"/>
    <p:sldId id="426" r:id="rId9"/>
    <p:sldId id="32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202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A04B-8FD0-4F68-B27A-C5C028E5BAAE}" v="20" dt="2021-11-08T05:31:3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Johnatan Izquierdo Ortiz" userId="a22e0370-a445-4d4d-904d-9fe585eb62a6" providerId="ADAL" clId="{458DA04B-8FD0-4F68-B27A-C5C028E5BAAE}"/>
    <pc:docChg chg="custSel addSld delSld modSld sldOrd">
      <pc:chgData name="Cristhian Johnatan Izquierdo Ortiz" userId="a22e0370-a445-4d4d-904d-9fe585eb62a6" providerId="ADAL" clId="{458DA04B-8FD0-4F68-B27A-C5C028E5BAAE}" dt="2021-11-08T05:31:49.622" v="1600" actId="2696"/>
      <pc:docMkLst>
        <pc:docMk/>
      </pc:docMkLst>
      <pc:sldChg chg="del mod modShow">
        <pc:chgData name="Cristhian Johnatan Izquierdo Ortiz" userId="a22e0370-a445-4d4d-904d-9fe585eb62a6" providerId="ADAL" clId="{458DA04B-8FD0-4F68-B27A-C5C028E5BAAE}" dt="2021-11-08T05:31:49.622" v="1600" actId="2696"/>
        <pc:sldMkLst>
          <pc:docMk/>
          <pc:sldMk cId="194178499" sldId="412"/>
        </pc:sldMkLst>
      </pc:sldChg>
      <pc:sldChg chg="ord">
        <pc:chgData name="Cristhian Johnatan Izquierdo Ortiz" userId="a22e0370-a445-4d4d-904d-9fe585eb62a6" providerId="ADAL" clId="{458DA04B-8FD0-4F68-B27A-C5C028E5BAAE}" dt="2021-11-08T02:04:03.498" v="1"/>
        <pc:sldMkLst>
          <pc:docMk/>
          <pc:sldMk cId="563071430" sldId="419"/>
        </pc:sldMkLst>
      </pc:sldChg>
      <pc:sldChg chg="del mod modShow">
        <pc:chgData name="Cristhian Johnatan Izquierdo Ortiz" userId="a22e0370-a445-4d4d-904d-9fe585eb62a6" providerId="ADAL" clId="{458DA04B-8FD0-4F68-B27A-C5C028E5BAAE}" dt="2021-11-08T05:31:47.414" v="1599" actId="2696"/>
        <pc:sldMkLst>
          <pc:docMk/>
          <pc:sldMk cId="1420625675" sldId="422"/>
        </pc:sldMkLst>
      </pc:sldChg>
      <pc:sldChg chg="addSp delSp modSp mod">
        <pc:chgData name="Cristhian Johnatan Izquierdo Ortiz" userId="a22e0370-a445-4d4d-904d-9fe585eb62a6" providerId="ADAL" clId="{458DA04B-8FD0-4F68-B27A-C5C028E5BAAE}" dt="2021-11-08T05:31:40.108" v="1598" actId="1076"/>
        <pc:sldMkLst>
          <pc:docMk/>
          <pc:sldMk cId="2895223053" sldId="423"/>
        </pc:sldMkLst>
        <pc:spChg chg="del">
          <ac:chgData name="Cristhian Johnatan Izquierdo Ortiz" userId="a22e0370-a445-4d4d-904d-9fe585eb62a6" providerId="ADAL" clId="{458DA04B-8FD0-4F68-B27A-C5C028E5BAAE}" dt="2021-11-08T02:54:12.942" v="1181" actId="478"/>
          <ac:spMkLst>
            <pc:docMk/>
            <pc:sldMk cId="2895223053" sldId="423"/>
            <ac:spMk id="2" creationId="{DF0929D0-1D04-465A-BF5A-E71A6BCAAE3E}"/>
          </ac:spMkLst>
        </pc:spChg>
        <pc:spChg chg="add del">
          <ac:chgData name="Cristhian Johnatan Izquierdo Ortiz" userId="a22e0370-a445-4d4d-904d-9fe585eb62a6" providerId="ADAL" clId="{458DA04B-8FD0-4F68-B27A-C5C028E5BAAE}" dt="2021-11-08T03:20:23.629" v="1230" actId="478"/>
          <ac:spMkLst>
            <pc:docMk/>
            <pc:sldMk cId="2895223053" sldId="423"/>
            <ac:spMk id="3" creationId="{85E39F94-7B90-4347-9755-6768C590987E}"/>
          </ac:spMkLst>
        </pc:spChg>
        <pc:spChg chg="add mod">
          <ac:chgData name="Cristhian Johnatan Izquierdo Ortiz" userId="a22e0370-a445-4d4d-904d-9fe585eb62a6" providerId="ADAL" clId="{458DA04B-8FD0-4F68-B27A-C5C028E5BAAE}" dt="2021-11-08T05:26:40.545" v="1560" actId="1076"/>
          <ac:spMkLst>
            <pc:docMk/>
            <pc:sldMk cId="2895223053" sldId="423"/>
            <ac:spMk id="4" creationId="{2CE6E7A0-4CDD-424D-B3F7-0609E3A7C773}"/>
          </ac:spMkLst>
        </pc:spChg>
        <pc:spChg chg="add mod">
          <ac:chgData name="Cristhian Johnatan Izquierdo Ortiz" userId="a22e0370-a445-4d4d-904d-9fe585eb62a6" providerId="ADAL" clId="{458DA04B-8FD0-4F68-B27A-C5C028E5BAAE}" dt="2021-11-08T05:24:56.317" v="1557" actId="1076"/>
          <ac:spMkLst>
            <pc:docMk/>
            <pc:sldMk cId="2895223053" sldId="423"/>
            <ac:spMk id="9" creationId="{69019D4B-5271-4ED3-88EA-ECB772873316}"/>
          </ac:spMkLst>
        </pc:spChg>
        <pc:spChg chg="add mod">
          <ac:chgData name="Cristhian Johnatan Izquierdo Ortiz" userId="a22e0370-a445-4d4d-904d-9fe585eb62a6" providerId="ADAL" clId="{458DA04B-8FD0-4F68-B27A-C5C028E5BAAE}" dt="2021-11-08T05:31:13.311" v="1591" actId="20577"/>
          <ac:spMkLst>
            <pc:docMk/>
            <pc:sldMk cId="2895223053" sldId="423"/>
            <ac:spMk id="10" creationId="{635A7307-06E1-4617-9816-CBA51A8D2040}"/>
          </ac:spMkLst>
        </pc:spChg>
        <pc:graphicFrameChg chg="add del mod">
          <ac:chgData name="Cristhian Johnatan Izquierdo Ortiz" userId="a22e0370-a445-4d4d-904d-9fe585eb62a6" providerId="ADAL" clId="{458DA04B-8FD0-4F68-B27A-C5C028E5BAAE}" dt="2021-11-08T03:20:20.103" v="1228"/>
          <ac:graphicFrameMkLst>
            <pc:docMk/>
            <pc:sldMk cId="2895223053" sldId="423"/>
            <ac:graphicFrameMk id="5" creationId="{E7691C35-FFB6-43CC-A038-EA545E9451DE}"/>
          </ac:graphicFrameMkLst>
        </pc:graphicFrameChg>
        <pc:graphicFrameChg chg="add del mod">
          <ac:chgData name="Cristhian Johnatan Izquierdo Ortiz" userId="a22e0370-a445-4d4d-904d-9fe585eb62a6" providerId="ADAL" clId="{458DA04B-8FD0-4F68-B27A-C5C028E5BAAE}" dt="2021-11-08T04:37:32.821" v="1347"/>
          <ac:graphicFrameMkLst>
            <pc:docMk/>
            <pc:sldMk cId="2895223053" sldId="423"/>
            <ac:graphicFrameMk id="11" creationId="{396F28F7-8E93-4E44-8C16-47E947D9A936}"/>
          </ac:graphicFrameMkLst>
        </pc:graphicFrameChg>
        <pc:graphicFrameChg chg="add del mod">
          <ac:chgData name="Cristhian Johnatan Izquierdo Ortiz" userId="a22e0370-a445-4d4d-904d-9fe585eb62a6" providerId="ADAL" clId="{458DA04B-8FD0-4F68-B27A-C5C028E5BAAE}" dt="2021-11-08T05:27:23.784" v="1565" actId="478"/>
          <ac:graphicFrameMkLst>
            <pc:docMk/>
            <pc:sldMk cId="2895223053" sldId="423"/>
            <ac:graphicFrameMk id="12" creationId="{4642347D-51BB-4836-AE96-E304781A74A3}"/>
          </ac:graphicFrameMkLst>
        </pc:graphicFrameChg>
        <pc:graphicFrameChg chg="add mod modGraphic">
          <ac:chgData name="Cristhian Johnatan Izquierdo Ortiz" userId="a22e0370-a445-4d4d-904d-9fe585eb62a6" providerId="ADAL" clId="{458DA04B-8FD0-4F68-B27A-C5C028E5BAAE}" dt="2021-11-08T05:31:40.108" v="1598" actId="1076"/>
          <ac:graphicFrameMkLst>
            <pc:docMk/>
            <pc:sldMk cId="2895223053" sldId="423"/>
            <ac:graphicFrameMk id="13" creationId="{DB9A0B52-D4A6-417B-ADA7-2C6ECC792746}"/>
          </ac:graphicFrameMkLst>
        </pc:graphicFrameChg>
        <pc:picChg chg="add del mod">
          <ac:chgData name="Cristhian Johnatan Izquierdo Ortiz" userId="a22e0370-a445-4d4d-904d-9fe585eb62a6" providerId="ADAL" clId="{458DA04B-8FD0-4F68-B27A-C5C028E5BAAE}" dt="2021-11-08T03:21:17.745" v="1234" actId="478"/>
          <ac:picMkLst>
            <pc:docMk/>
            <pc:sldMk cId="2895223053" sldId="423"/>
            <ac:picMk id="6" creationId="{7232DB9F-BF3F-4F9C-8E09-3C265CA1BDE5}"/>
          </ac:picMkLst>
        </pc:picChg>
        <pc:picChg chg="add mod">
          <ac:chgData name="Cristhian Johnatan Izquierdo Ortiz" userId="a22e0370-a445-4d4d-904d-9fe585eb62a6" providerId="ADAL" clId="{458DA04B-8FD0-4F68-B27A-C5C028E5BAAE}" dt="2021-11-08T05:27:52.395" v="1568" actId="1076"/>
          <ac:picMkLst>
            <pc:docMk/>
            <pc:sldMk cId="2895223053" sldId="423"/>
            <ac:picMk id="7" creationId="{777E9F48-A85D-4A0D-B8A3-D79A81DAA617}"/>
          </ac:picMkLst>
        </pc:picChg>
        <pc:picChg chg="add mod">
          <ac:chgData name="Cristhian Johnatan Izquierdo Ortiz" userId="a22e0370-a445-4d4d-904d-9fe585eb62a6" providerId="ADAL" clId="{458DA04B-8FD0-4F68-B27A-C5C028E5BAAE}" dt="2021-11-08T05:24:58.468" v="1558" actId="1076"/>
          <ac:picMkLst>
            <pc:docMk/>
            <pc:sldMk cId="2895223053" sldId="423"/>
            <ac:picMk id="8" creationId="{429E621B-B224-41CD-903D-56D5A34098C2}"/>
          </ac:picMkLst>
        </pc:picChg>
      </pc:sldChg>
      <pc:sldChg chg="addSp delSp modSp mod">
        <pc:chgData name="Cristhian Johnatan Izquierdo Ortiz" userId="a22e0370-a445-4d4d-904d-9fe585eb62a6" providerId="ADAL" clId="{458DA04B-8FD0-4F68-B27A-C5C028E5BAAE}" dt="2021-11-08T02:54:03.168" v="1180" actId="20577"/>
        <pc:sldMkLst>
          <pc:docMk/>
          <pc:sldMk cId="3459999933" sldId="424"/>
        </pc:sldMkLst>
        <pc:spChg chg="del">
          <ac:chgData name="Cristhian Johnatan Izquierdo Ortiz" userId="a22e0370-a445-4d4d-904d-9fe585eb62a6" providerId="ADAL" clId="{458DA04B-8FD0-4F68-B27A-C5C028E5BAAE}" dt="2021-11-08T02:04:20.324" v="2" actId="478"/>
          <ac:spMkLst>
            <pc:docMk/>
            <pc:sldMk cId="3459999933" sldId="424"/>
            <ac:spMk id="2" creationId="{44EB6778-795C-4A42-B5B8-E29807D921B5}"/>
          </ac:spMkLst>
        </pc:spChg>
        <pc:spChg chg="del mod">
          <ac:chgData name="Cristhian Johnatan Izquierdo Ortiz" userId="a22e0370-a445-4d4d-904d-9fe585eb62a6" providerId="ADAL" clId="{458DA04B-8FD0-4F68-B27A-C5C028E5BAAE}" dt="2021-11-08T02:17:36.561" v="658" actId="478"/>
          <ac:spMkLst>
            <pc:docMk/>
            <pc:sldMk cId="3459999933" sldId="424"/>
            <ac:spMk id="3" creationId="{7E1946E4-6B03-4341-8674-E2202F79A2F7}"/>
          </ac:spMkLst>
        </pc:spChg>
        <pc:spChg chg="add mod">
          <ac:chgData name="Cristhian Johnatan Izquierdo Ortiz" userId="a22e0370-a445-4d4d-904d-9fe585eb62a6" providerId="ADAL" clId="{458DA04B-8FD0-4F68-B27A-C5C028E5BAAE}" dt="2021-11-08T02:12:42.531" v="486" actId="1076"/>
          <ac:spMkLst>
            <pc:docMk/>
            <pc:sldMk cId="3459999933" sldId="424"/>
            <ac:spMk id="4" creationId="{BF9D29CF-F49C-4131-A1F5-B0DDDB271BFC}"/>
          </ac:spMkLst>
        </pc:spChg>
        <pc:spChg chg="add mod">
          <ac:chgData name="Cristhian Johnatan Izquierdo Ortiz" userId="a22e0370-a445-4d4d-904d-9fe585eb62a6" providerId="ADAL" clId="{458DA04B-8FD0-4F68-B27A-C5C028E5BAAE}" dt="2021-11-08T02:54:03.168" v="1180" actId="20577"/>
          <ac:spMkLst>
            <pc:docMk/>
            <pc:sldMk cId="3459999933" sldId="424"/>
            <ac:spMk id="5" creationId="{294B9DF8-EC22-452A-BB27-47015798341C}"/>
          </ac:spMkLst>
        </pc:spChg>
        <pc:spChg chg="add del mod">
          <ac:chgData name="Cristhian Johnatan Izquierdo Ortiz" userId="a22e0370-a445-4d4d-904d-9fe585eb62a6" providerId="ADAL" clId="{458DA04B-8FD0-4F68-B27A-C5C028E5BAAE}" dt="2021-11-08T02:14:02.082" v="515" actId="478"/>
          <ac:spMkLst>
            <pc:docMk/>
            <pc:sldMk cId="3459999933" sldId="424"/>
            <ac:spMk id="6" creationId="{07F0703E-9EBE-4AC8-BE35-D2C7AD77969F}"/>
          </ac:spMkLst>
        </pc:spChg>
        <pc:spChg chg="add del mod">
          <ac:chgData name="Cristhian Johnatan Izquierdo Ortiz" userId="a22e0370-a445-4d4d-904d-9fe585eb62a6" providerId="ADAL" clId="{458DA04B-8FD0-4F68-B27A-C5C028E5BAAE}" dt="2021-11-08T02:17:40.843" v="659" actId="478"/>
          <ac:spMkLst>
            <pc:docMk/>
            <pc:sldMk cId="3459999933" sldId="424"/>
            <ac:spMk id="9" creationId="{02E352F9-8BCD-4BA7-A6DE-0A9F8BA9F6A2}"/>
          </ac:spMkLst>
        </pc:spChg>
        <pc:picChg chg="add mod">
          <ac:chgData name="Cristhian Johnatan Izquierdo Ortiz" userId="a22e0370-a445-4d4d-904d-9fe585eb62a6" providerId="ADAL" clId="{458DA04B-8FD0-4F68-B27A-C5C028E5BAAE}" dt="2021-11-08T02:17:49.441" v="663" actId="1076"/>
          <ac:picMkLst>
            <pc:docMk/>
            <pc:sldMk cId="3459999933" sldId="424"/>
            <ac:picMk id="7" creationId="{B1A1EF2B-2CCB-4CA6-8B0C-AD991092057A}"/>
          </ac:picMkLst>
        </pc:picChg>
      </pc:sldChg>
      <pc:sldChg chg="addSp delSp modSp new del mod">
        <pc:chgData name="Cristhian Johnatan Izquierdo Ortiz" userId="a22e0370-a445-4d4d-904d-9fe585eb62a6" providerId="ADAL" clId="{458DA04B-8FD0-4F68-B27A-C5C028E5BAAE}" dt="2021-11-08T05:26:34.717" v="1559" actId="47"/>
        <pc:sldMkLst>
          <pc:docMk/>
          <pc:sldMk cId="4276258756" sldId="425"/>
        </pc:sldMkLst>
        <pc:spChg chg="del mod">
          <ac:chgData name="Cristhian Johnatan Izquierdo Ortiz" userId="a22e0370-a445-4d4d-904d-9fe585eb62a6" providerId="ADAL" clId="{458DA04B-8FD0-4F68-B27A-C5C028E5BAAE}" dt="2021-11-08T05:13:10.371" v="1524" actId="478"/>
          <ac:spMkLst>
            <pc:docMk/>
            <pc:sldMk cId="4276258756" sldId="425"/>
            <ac:spMk id="2" creationId="{1931A4C9-BC6A-42D3-9FE4-ABB4756BD3AC}"/>
          </ac:spMkLst>
        </pc:spChg>
        <pc:spChg chg="del">
          <ac:chgData name="Cristhian Johnatan Izquierdo Ortiz" userId="a22e0370-a445-4d4d-904d-9fe585eb62a6" providerId="ADAL" clId="{458DA04B-8FD0-4F68-B27A-C5C028E5BAAE}" dt="2021-11-08T05:13:30.823" v="1556" actId="478"/>
          <ac:spMkLst>
            <pc:docMk/>
            <pc:sldMk cId="4276258756" sldId="425"/>
            <ac:spMk id="3" creationId="{9C210BF4-87CB-4815-A35C-C93EA72BAC4B}"/>
          </ac:spMkLst>
        </pc:spChg>
        <pc:spChg chg="add del mod">
          <ac:chgData name="Cristhian Johnatan Izquierdo Ortiz" userId="a22e0370-a445-4d4d-904d-9fe585eb62a6" providerId="ADAL" clId="{458DA04B-8FD0-4F68-B27A-C5C028E5BAAE}" dt="2021-11-08T05:13:17.481" v="1525" actId="478"/>
          <ac:spMkLst>
            <pc:docMk/>
            <pc:sldMk cId="4276258756" sldId="425"/>
            <ac:spMk id="5" creationId="{DC468CE9-E786-4DD0-AC74-232929A4699C}"/>
          </ac:spMkLst>
        </pc:spChg>
        <pc:spChg chg="add mod">
          <ac:chgData name="Cristhian Johnatan Izquierdo Ortiz" userId="a22e0370-a445-4d4d-904d-9fe585eb62a6" providerId="ADAL" clId="{458DA04B-8FD0-4F68-B27A-C5C028E5BAAE}" dt="2021-11-08T05:13:27.519" v="1555" actId="20577"/>
          <ac:spMkLst>
            <pc:docMk/>
            <pc:sldMk cId="4276258756" sldId="425"/>
            <ac:spMk id="6" creationId="{821F2E66-2D0A-4BAE-961B-A7B982BD82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C1B42-C7F4-4F63-82FB-2B5A242B6786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20DD-66EA-4E6E-95D6-DE9CB8CA9E0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7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723195-BDF4-4779-B329-8F57F3A55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1FFC7C-6BD1-4CF6-9148-339D2471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E375AD-7189-4F05-AFA0-E58B19E18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7E5AAC-CE3C-41B2-B4EC-67286ED358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C2B59B-7722-451A-BE39-7B66D363F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E373DC-7E75-44CF-88A9-AE3D89211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E57262-21DF-4DFF-98A7-4FDAF2CB96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34B65F-D4B6-4C73-8BF7-CDFAD3EFA0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AFE5DF-20E4-4D5C-B8CC-2F3AC4F1B0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9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5F3C2F-0CE6-4315-9423-4F9F6B8A6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94D7DE-5D9B-46B2-A943-D8EC989F2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BA8C57-4C22-4560-AB16-38D1E2D12B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1" y="1793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0C91-A52E-4B1E-99C1-202CFD0083AB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13A3-3CBE-4B50-A926-A0F07665124E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9DF4C5-91F4-4422-832D-1021980F9C5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" y="26942"/>
            <a:ext cx="12191999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171"/>
            <a:ext cx="12191999" cy="68443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5999" y="1928337"/>
            <a:ext cx="586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Predicción del Fallas </a:t>
            </a:r>
            <a:r>
              <a:rPr lang="es-419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Infrabásica</a:t>
            </a:r>
            <a:endParaRPr lang="es-419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419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Ecopetrol</a:t>
            </a:r>
            <a:endParaRPr lang="es-CO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339079" y="4151683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 Analítica Avanzada</a:t>
            </a:r>
            <a:endParaRPr lang="es-CO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90719" y="646736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Noviembre 2021</a:t>
            </a:r>
          </a:p>
        </p:txBody>
      </p:sp>
    </p:spTree>
    <p:extLst>
      <p:ext uri="{BB962C8B-B14F-4D97-AF65-F5344CB8AC3E}">
        <p14:creationId xmlns:p14="http://schemas.microsoft.com/office/powerpoint/2010/main" val="5798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CE00F5C-25EA-4E1E-A959-E33AD329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7" y="1305342"/>
            <a:ext cx="968702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419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requiere predecir la cantidad de fallas por día según la siguiente clasificación del eventos: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419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FALLA_ENERGIA_COMERCIAL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FALLA_MODULO_RECTIFICADOR</a:t>
            </a:r>
            <a:endParaRPr lang="es-ES" altLang="es-419" sz="16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PLANTA_ELECTRICA_ENCENDIDA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ALTA_PRESION</a:t>
            </a:r>
            <a:endParaRPr lang="es-ES" altLang="es-419" sz="16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BAJA_PRESION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FALLA_COMPRESOR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6BE66BA-5AAC-42A2-99F9-9EB18514FAB3}"/>
              </a:ext>
            </a:extLst>
          </p:cNvPr>
          <p:cNvSpPr txBox="1"/>
          <p:nvPr/>
        </p:nvSpPr>
        <p:spPr>
          <a:xfrm>
            <a:off x="455264" y="372637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2000" b="1">
                <a:solidFill>
                  <a:srgbClr val="F82027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MX" sz="2400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355372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510C-5A70-407C-968B-4E2E5481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80" y="1090157"/>
            <a:ext cx="10526874" cy="4996468"/>
          </a:xfrm>
        </p:spPr>
        <p:txBody>
          <a:bodyPr>
            <a:normAutofit/>
          </a:bodyPr>
          <a:lstStyle/>
          <a:p>
            <a:r>
              <a:rPr lang="en-US" sz="2000" dirty="0"/>
              <a:t>Se </a:t>
            </a:r>
            <a:r>
              <a:rPr lang="en-US" sz="2000" dirty="0" err="1"/>
              <a:t>captura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diaria</a:t>
            </a:r>
            <a:r>
              <a:rPr lang="en-US" sz="2000" dirty="0"/>
              <a:t> de </a:t>
            </a:r>
            <a:r>
              <a:rPr lang="en-US" sz="2000" dirty="0" err="1"/>
              <a:t>fallas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9 de </a:t>
            </a:r>
            <a:r>
              <a:rPr lang="en-US" sz="2000" dirty="0" err="1"/>
              <a:t>Septiembre</a:t>
            </a:r>
            <a:r>
              <a:rPr lang="en-US" sz="2000" dirty="0"/>
              <a:t> de 2021 hasta </a:t>
            </a:r>
            <a:r>
              <a:rPr lang="en-US" sz="2000" dirty="0" err="1"/>
              <a:t>el</a:t>
            </a:r>
            <a:r>
              <a:rPr lang="en-US" sz="2000" dirty="0"/>
              <a:t> 26 de </a:t>
            </a:r>
            <a:r>
              <a:rPr lang="en-US" sz="2000" dirty="0" err="1"/>
              <a:t>Noviembre</a:t>
            </a:r>
            <a:r>
              <a:rPr lang="en-US" sz="2000" dirty="0"/>
              <a:t> (45 días).</a:t>
            </a:r>
          </a:p>
          <a:p>
            <a:r>
              <a:rPr lang="en-US" sz="2000" dirty="0"/>
              <a:t>Se </a:t>
            </a:r>
            <a:r>
              <a:rPr lang="en-US" sz="2000" dirty="0" err="1"/>
              <a:t>recibe</a:t>
            </a:r>
            <a:r>
              <a:rPr lang="en-US" sz="2000" dirty="0"/>
              <a:t> </a:t>
            </a:r>
            <a:r>
              <a:rPr lang="en-US" sz="2000" dirty="0" err="1"/>
              <a:t>adicionalmente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horaria</a:t>
            </a:r>
            <a:r>
              <a:rPr lang="en-US" sz="2000" dirty="0"/>
              <a:t> de </a:t>
            </a:r>
            <a:r>
              <a:rPr lang="en-US" sz="2000" dirty="0" err="1"/>
              <a:t>fallas</a:t>
            </a:r>
            <a:r>
              <a:rPr lang="en-US" sz="2000" dirty="0"/>
              <a:t> de los </a:t>
            </a:r>
            <a:r>
              <a:rPr lang="en-US" sz="2000" dirty="0" err="1"/>
              <a:t>últimos</a:t>
            </a:r>
            <a:r>
              <a:rPr lang="en-US" sz="2000" dirty="0"/>
              <a:t> 30 días.</a:t>
            </a:r>
          </a:p>
          <a:p>
            <a:endParaRPr lang="en-US" sz="2000" dirty="0"/>
          </a:p>
          <a:p>
            <a:r>
              <a:rPr lang="en-US" sz="2000" dirty="0"/>
              <a:t>La base </a:t>
            </a:r>
            <a:r>
              <a:rPr lang="en-US" sz="2000" dirty="0" err="1"/>
              <a:t>contiene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4.277 </a:t>
            </a:r>
            <a:r>
              <a:rPr lang="en-US" sz="2000" dirty="0" err="1"/>
              <a:t>equipos</a:t>
            </a:r>
            <a:r>
              <a:rPr lang="en-US" sz="2000" dirty="0"/>
              <a:t> de los </a:t>
            </a:r>
            <a:r>
              <a:rPr lang="en-US" sz="2000" dirty="0" err="1"/>
              <a:t>cuáles</a:t>
            </a:r>
            <a:r>
              <a:rPr lang="en-US" sz="2000" dirty="0"/>
              <a:t> 173 (4%)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tenido</a:t>
            </a:r>
            <a:r>
              <a:rPr lang="en-US" sz="2000" dirty="0"/>
              <a:t> </a:t>
            </a:r>
            <a:r>
              <a:rPr lang="en-US" sz="2000" dirty="0" err="1"/>
              <a:t>reporte</a:t>
            </a:r>
            <a:r>
              <a:rPr lang="en-US" sz="2000" dirty="0"/>
              <a:t> de </a:t>
            </a:r>
            <a:r>
              <a:rPr lang="en-US" sz="2000" dirty="0" err="1"/>
              <a:t>falla</a:t>
            </a:r>
            <a:r>
              <a:rPr lang="en-US" sz="2000" dirty="0"/>
              <a:t>.</a:t>
            </a:r>
          </a:p>
          <a:p>
            <a:r>
              <a:rPr lang="en-US" sz="2000" dirty="0"/>
              <a:t>El 99.96% de 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cero.</a:t>
            </a:r>
          </a:p>
          <a:p>
            <a:r>
              <a:rPr lang="en-US" sz="2000" dirty="0"/>
              <a:t>Se </a:t>
            </a:r>
            <a:r>
              <a:rPr lang="en-US" sz="2000" dirty="0" err="1"/>
              <a:t>construye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de </a:t>
            </a:r>
            <a:r>
              <a:rPr lang="en-US" sz="2000" dirty="0" err="1"/>
              <a:t>tiempo</a:t>
            </a:r>
            <a:r>
              <a:rPr lang="en-US" sz="2000" dirty="0"/>
              <a:t>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 por </a:t>
            </a:r>
            <a:r>
              <a:rPr lang="en-US" sz="2000" dirty="0" err="1"/>
              <a:t>evento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El 99.31% de las series son ceros.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cantidad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 a </a:t>
            </a:r>
            <a:r>
              <a:rPr lang="en-US" sz="2000" dirty="0" err="1"/>
              <a:t>nivel</a:t>
            </a:r>
            <a:r>
              <a:rPr lang="en-US" sz="2000" dirty="0"/>
              <a:t> de </a:t>
            </a:r>
            <a:r>
              <a:rPr lang="en-US" sz="2000" dirty="0" err="1"/>
              <a:t>equipo</a:t>
            </a:r>
            <a:r>
              <a:rPr lang="en-US" sz="2000" dirty="0"/>
              <a:t> no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predicciones</a:t>
            </a:r>
            <a:r>
              <a:rPr lang="en-US" sz="2000" dirty="0"/>
              <a:t> </a:t>
            </a:r>
            <a:r>
              <a:rPr lang="en-US" sz="2000" dirty="0" err="1"/>
              <a:t>debido</a:t>
            </a:r>
            <a:r>
              <a:rPr lang="en-US" sz="2000" dirty="0"/>
              <a:t> a la </a:t>
            </a:r>
            <a:r>
              <a:rPr lang="en-US" sz="2000" dirty="0" err="1"/>
              <a:t>escases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individuales</a:t>
            </a:r>
            <a:r>
              <a:rPr lang="en-US" sz="2000" dirty="0"/>
              <a:t>. </a:t>
            </a:r>
          </a:p>
          <a:p>
            <a:pPr lvl="1"/>
            <a:r>
              <a:rPr lang="en-US" sz="1600" dirty="0"/>
              <a:t>Se </a:t>
            </a:r>
            <a:r>
              <a:rPr lang="en-US" sz="1600" dirty="0" err="1"/>
              <a:t>agrupan</a:t>
            </a:r>
            <a:r>
              <a:rPr lang="en-US" sz="1600" dirty="0"/>
              <a:t> los </a:t>
            </a:r>
            <a:r>
              <a:rPr lang="en-US" sz="1600" dirty="0" err="1"/>
              <a:t>equipos</a:t>
            </a:r>
            <a:r>
              <a:rPr lang="en-US" sz="1600" dirty="0"/>
              <a:t> a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niveles</a:t>
            </a:r>
            <a:r>
              <a:rPr lang="en-US" sz="1600" dirty="0"/>
              <a:t> (</a:t>
            </a:r>
            <a:r>
              <a:rPr lang="en-US" sz="1600" dirty="0" err="1"/>
              <a:t>Ambitos</a:t>
            </a:r>
            <a:r>
              <a:rPr lang="en-US" sz="1600" dirty="0"/>
              <a:t>, </a:t>
            </a:r>
            <a:r>
              <a:rPr lang="en-US" sz="1600" dirty="0" err="1"/>
              <a:t>Marcas</a:t>
            </a:r>
            <a:r>
              <a:rPr lang="en-US" sz="1600" dirty="0"/>
              <a:t>, </a:t>
            </a:r>
            <a:r>
              <a:rPr lang="en-US" sz="1600" dirty="0" err="1"/>
              <a:t>Modelos</a:t>
            </a:r>
            <a:r>
              <a:rPr lang="en-US" sz="1600" dirty="0"/>
              <a:t>, </a:t>
            </a:r>
            <a:r>
              <a:rPr lang="en-US" sz="1600" dirty="0" err="1"/>
              <a:t>Departamento</a:t>
            </a:r>
            <a:r>
              <a:rPr lang="en-US" sz="1600" dirty="0"/>
              <a:t> y </a:t>
            </a:r>
            <a:r>
              <a:rPr lang="en-US" sz="1600" dirty="0" err="1"/>
              <a:t>Municipios</a:t>
            </a:r>
            <a:r>
              <a:rPr lang="en-US" sz="1600" dirty="0"/>
              <a:t>) para </a:t>
            </a:r>
            <a:r>
              <a:rPr lang="en-US" sz="1600" dirty="0" err="1"/>
              <a:t>aumentar</a:t>
            </a:r>
            <a:r>
              <a:rPr lang="en-US" sz="1600" dirty="0"/>
              <a:t> la </a:t>
            </a:r>
            <a:r>
              <a:rPr lang="en-US" sz="1600" dirty="0" err="1"/>
              <a:t>densidad</a:t>
            </a:r>
            <a:r>
              <a:rPr lang="en-US" sz="1600" dirty="0"/>
              <a:t> de </a:t>
            </a:r>
            <a:r>
              <a:rPr lang="en-US" sz="1600" dirty="0" err="1"/>
              <a:t>ocurrencias</a:t>
            </a:r>
            <a:r>
              <a:rPr lang="en-US" sz="1600" dirty="0"/>
              <a:t> y </a:t>
            </a:r>
            <a:r>
              <a:rPr lang="en-US" sz="1600" dirty="0" err="1"/>
              <a:t>así</a:t>
            </a:r>
            <a:r>
              <a:rPr lang="en-US" sz="1600" dirty="0"/>
              <a:t> </a:t>
            </a:r>
            <a:r>
              <a:rPr lang="en-US" sz="1600" dirty="0" err="1"/>
              <a:t>desarrollar</a:t>
            </a:r>
            <a:r>
              <a:rPr lang="en-US" sz="1600" dirty="0"/>
              <a:t> las </a:t>
            </a:r>
            <a:r>
              <a:rPr lang="en-US" sz="1600" dirty="0" err="1"/>
              <a:t>predicciones</a:t>
            </a:r>
            <a:r>
              <a:rPr lang="en-US" sz="1600" dirty="0"/>
              <a:t>.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55C34C-501F-4D76-87EC-A367725E6264}"/>
              </a:ext>
            </a:extLst>
          </p:cNvPr>
          <p:cNvSpPr txBox="1"/>
          <p:nvPr/>
        </p:nvSpPr>
        <p:spPr>
          <a:xfrm>
            <a:off x="184380" y="243755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2000" b="1">
                <a:solidFill>
                  <a:srgbClr val="F82027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MX" sz="2400" dirty="0"/>
              <a:t>ESTADO DE LOS DATOS</a:t>
            </a:r>
          </a:p>
        </p:txBody>
      </p:sp>
    </p:spTree>
    <p:extLst>
      <p:ext uri="{BB962C8B-B14F-4D97-AF65-F5344CB8AC3E}">
        <p14:creationId xmlns:p14="http://schemas.microsoft.com/office/powerpoint/2010/main" val="32446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655C34C-501F-4D76-87EC-A367725E6264}"/>
              </a:ext>
            </a:extLst>
          </p:cNvPr>
          <p:cNvSpPr txBox="1"/>
          <p:nvPr/>
        </p:nvSpPr>
        <p:spPr>
          <a:xfrm>
            <a:off x="142436" y="275166"/>
            <a:ext cx="324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2000" b="1">
                <a:solidFill>
                  <a:srgbClr val="F82027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MX" sz="2400" dirty="0"/>
              <a:t>MODELO PREDICTIVO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1A1AE3-6354-451A-8EA0-D5A07562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36" y="857437"/>
            <a:ext cx="10780031" cy="1118911"/>
          </a:xfrm>
        </p:spPr>
        <p:txBody>
          <a:bodyPr>
            <a:normAutofit/>
          </a:bodyPr>
          <a:lstStyle/>
          <a:p>
            <a:r>
              <a:rPr lang="es-419" sz="2400" dirty="0"/>
              <a:t>Se desarrolla un script en Python que permite realizar diferentes agrupaciones de los datos a través de sus características y aplica la técnica ETS (</a:t>
            </a:r>
            <a:r>
              <a:rPr lang="es-419" sz="2400" i="1" dirty="0"/>
              <a:t>Error, </a:t>
            </a:r>
            <a:r>
              <a:rPr lang="es-419" sz="2400" i="1" dirty="0" err="1"/>
              <a:t>Trend</a:t>
            </a:r>
            <a:r>
              <a:rPr lang="es-419" sz="2400" i="1" dirty="0"/>
              <a:t> y </a:t>
            </a:r>
            <a:r>
              <a:rPr lang="es-419" sz="2400" i="1" dirty="0" err="1"/>
              <a:t>Seasonal</a:t>
            </a:r>
            <a:r>
              <a:rPr lang="es-419" sz="2400" dirty="0"/>
              <a:t>) para predecir una semana con unidad temporal diaria.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47156-F5F6-4AD0-ABF0-DA66EE21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2" y="2201848"/>
            <a:ext cx="59817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D3022-FF82-42A9-BED0-EE9293AF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5" y="4097128"/>
            <a:ext cx="5617877" cy="1860306"/>
          </a:xfrm>
          <a:prstGeom prst="rect">
            <a:avLst/>
          </a:prstGeom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42BC3A8-70A8-4F49-A08B-15482F0F21AA}"/>
              </a:ext>
            </a:extLst>
          </p:cNvPr>
          <p:cNvSpPr txBox="1">
            <a:spLocks/>
          </p:cNvSpPr>
          <p:nvPr/>
        </p:nvSpPr>
        <p:spPr>
          <a:xfrm>
            <a:off x="6333687" y="2281051"/>
            <a:ext cx="5452845" cy="83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800" dirty="0"/>
              <a:t>Se definieron 8 niveles de agrupaciones para </a:t>
            </a:r>
            <a:r>
              <a:rPr lang="es-419" sz="1800" dirty="0" err="1"/>
              <a:t>forecast</a:t>
            </a:r>
            <a:endParaRPr lang="es-419" sz="1800" dirty="0"/>
          </a:p>
          <a:p>
            <a:r>
              <a:rPr lang="es-419" sz="1800" dirty="0"/>
              <a:t>Se pueden configurar nuevos niveles a solicitud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B56FFAE9-BC69-496E-AD46-69E3E253CAA4}"/>
              </a:ext>
            </a:extLst>
          </p:cNvPr>
          <p:cNvSpPr txBox="1">
            <a:spLocks/>
          </p:cNvSpPr>
          <p:nvPr/>
        </p:nvSpPr>
        <p:spPr>
          <a:xfrm>
            <a:off x="6333686" y="4196079"/>
            <a:ext cx="5452845" cy="83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800" dirty="0"/>
              <a:t>El producto final predice la cantidad de eventos diarias para todos los niveles solicitados</a:t>
            </a:r>
          </a:p>
        </p:txBody>
      </p:sp>
    </p:spTree>
    <p:extLst>
      <p:ext uri="{BB962C8B-B14F-4D97-AF65-F5344CB8AC3E}">
        <p14:creationId xmlns:p14="http://schemas.microsoft.com/office/powerpoint/2010/main" val="361905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655C34C-501F-4D76-87EC-A367725E6264}"/>
              </a:ext>
            </a:extLst>
          </p:cNvPr>
          <p:cNvSpPr txBox="1"/>
          <p:nvPr/>
        </p:nvSpPr>
        <p:spPr>
          <a:xfrm>
            <a:off x="175991" y="156804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sz="2000" b="1">
                <a:solidFill>
                  <a:srgbClr val="F82027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MX" dirty="0"/>
              <a:t>ANALISIS DE HORAS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1A1AE3-6354-451A-8EA0-D5A07562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097" y="556914"/>
            <a:ext cx="9722800" cy="1655044"/>
          </a:xfrm>
        </p:spPr>
        <p:txBody>
          <a:bodyPr>
            <a:normAutofit fontScale="92500" lnSpcReduction="20000"/>
          </a:bodyPr>
          <a:lstStyle/>
          <a:p>
            <a:r>
              <a:rPr lang="es-419" sz="1800" dirty="0"/>
              <a:t>Utilizando la información horaria en un mes, se revisó la distribución de casos por hora y tipo de evento.</a:t>
            </a:r>
          </a:p>
          <a:p>
            <a:r>
              <a:rPr lang="es-419" sz="1800" dirty="0"/>
              <a:t>Se observan tipos con menos de 10 ocurrencias y las horas en que han ocurrido.</a:t>
            </a:r>
          </a:p>
          <a:p>
            <a:r>
              <a:rPr lang="es-419" sz="1800" dirty="0"/>
              <a:t>Las fallas de Energía Comercial (con mayor cantidad de casos por hora) permite definir:</a:t>
            </a:r>
          </a:p>
          <a:p>
            <a:pPr lvl="1"/>
            <a:r>
              <a:rPr lang="es-419" sz="1400" dirty="0"/>
              <a:t>La franja horaria de 9 am a 3 pm tiene la mayor probabilidad de ocurrencia (35%).</a:t>
            </a:r>
          </a:p>
          <a:p>
            <a:pPr lvl="1"/>
            <a:r>
              <a:rPr lang="es-419" sz="1400" dirty="0"/>
              <a:t>La franja de 6 pm a 9 pm ocupa el top 2 en probabilidad (17%)</a:t>
            </a:r>
          </a:p>
          <a:p>
            <a:r>
              <a:rPr lang="es-419" sz="1800" dirty="0"/>
              <a:t> Con más información se puede definir probabilidad a mayor granularidad.</a:t>
            </a:r>
          </a:p>
          <a:p>
            <a:pPr lvl="1"/>
            <a:endParaRPr lang="es-419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24F10-D3EF-4241-A609-1B8416D1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973"/>
          <a:stretch/>
        </p:blipFill>
        <p:spPr>
          <a:xfrm>
            <a:off x="7977950" y="2211958"/>
            <a:ext cx="2765185" cy="1508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1BAB3-1C85-4D59-B619-F1A46FAB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97" y="4604981"/>
            <a:ext cx="6166339" cy="1874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6FA76D-5694-4C38-93B7-11D090D9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8591" y="4365688"/>
            <a:ext cx="2511303" cy="1917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1A0713-4E40-4CEF-8EEE-CEF18CE1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789"/>
          <a:stretch/>
        </p:blipFill>
        <p:spPr>
          <a:xfrm>
            <a:off x="109097" y="2730738"/>
            <a:ext cx="6166339" cy="1874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D4C94-07A4-4FE9-A455-1FD6D915FFCA}"/>
              </a:ext>
            </a:extLst>
          </p:cNvPr>
          <p:cNvSpPr txBox="1"/>
          <p:nvPr/>
        </p:nvSpPr>
        <p:spPr>
          <a:xfrm>
            <a:off x="175991" y="2317811"/>
            <a:ext cx="595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u="sng" dirty="0"/>
              <a:t>Distribución de frecuencias de ocurrencias por evento y hora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3133F3-6D2A-4623-97B0-63071B789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637" y="4363066"/>
            <a:ext cx="1392405" cy="18405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7713AF-566E-46A0-8D4D-DD0051329070}"/>
              </a:ext>
            </a:extLst>
          </p:cNvPr>
          <p:cNvSpPr txBox="1"/>
          <p:nvPr/>
        </p:nvSpPr>
        <p:spPr>
          <a:xfrm>
            <a:off x="7608637" y="1842626"/>
            <a:ext cx="37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u="sng" dirty="0"/>
              <a:t>Distribución Fallas Energía Comercial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56976-7505-45E9-8F9A-85304BDB88BF}"/>
              </a:ext>
            </a:extLst>
          </p:cNvPr>
          <p:cNvSpPr txBox="1"/>
          <p:nvPr/>
        </p:nvSpPr>
        <p:spPr>
          <a:xfrm>
            <a:off x="8193447" y="3893901"/>
            <a:ext cx="267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u="sng" dirty="0"/>
              <a:t>Probabilidades por franja</a:t>
            </a:r>
          </a:p>
        </p:txBody>
      </p:sp>
    </p:spTree>
    <p:extLst>
      <p:ext uri="{BB962C8B-B14F-4D97-AF65-F5344CB8AC3E}">
        <p14:creationId xmlns:p14="http://schemas.microsoft.com/office/powerpoint/2010/main" val="4682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44"/>
            <a:ext cx="12191997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B6808BB08CE040B8914FB894BF21CC" ma:contentTypeVersion="10" ma:contentTypeDescription="Crear nuevo documento." ma:contentTypeScope="" ma:versionID="dae023b4bf51de6918baefc2d090c1d4">
  <xsd:schema xmlns:xsd="http://www.w3.org/2001/XMLSchema" xmlns:xs="http://www.w3.org/2001/XMLSchema" xmlns:p="http://schemas.microsoft.com/office/2006/metadata/properties" xmlns:ns3="df79ea53-1c00-4acb-8b55-8c006b157fbe" xmlns:ns4="3f6bbc0f-664a-4e28-8aef-642f5c0652ea" targetNamespace="http://schemas.microsoft.com/office/2006/metadata/properties" ma:root="true" ma:fieldsID="88451ebd145b2e6a4850aa03a1a1b50c" ns3:_="" ns4:_="">
    <xsd:import namespace="df79ea53-1c00-4acb-8b55-8c006b157fbe"/>
    <xsd:import namespace="3f6bbc0f-664a-4e28-8aef-642f5c0652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9ea53-1c00-4acb-8b55-8c006b157f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6bbc0f-664a-4e28-8aef-642f5c06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43871-D9A3-4A70-AC2D-D43CC03CAED3}">
  <ds:schemaRefs>
    <ds:schemaRef ds:uri="3f6bbc0f-664a-4e28-8aef-642f5c0652ea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f79ea53-1c00-4acb-8b55-8c006b157fb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C2BF94-F6A8-4A93-B23B-2DE465BB4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661DD-8A53-4215-88E5-E149FA17E5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79ea53-1c00-4acb-8b55-8c006b157fbe"/>
    <ds:schemaRef ds:uri="3f6bbc0f-664a-4e28-8aef-642f5c0652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58739</TotalTime>
  <Words>383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MIGUEL TORRES APONTE</dc:creator>
  <cp:lastModifiedBy>Cristhian Johnatan Izquierdo Ortiz</cp:lastModifiedBy>
  <cp:revision>456</cp:revision>
  <dcterms:created xsi:type="dcterms:W3CDTF">2018-12-04T20:13:05Z</dcterms:created>
  <dcterms:modified xsi:type="dcterms:W3CDTF">2021-11-09T03:25:53Z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0x01010036B6808BB08CE040B8914FB894BF21CC</vt:lpwstr>
  </property>
</Properties>
</file>