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E50"/>
    <a:srgbClr val="6DD18E"/>
    <a:srgbClr val="9ED4EC"/>
    <a:srgbClr val="2C2C2E"/>
    <a:srgbClr val="FF7C80"/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EA37C-8D81-44C2-AFE1-1D3F2C503FFD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24401F75-01DE-4D13-AD8E-018FE4040312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1991</a:t>
          </a:r>
        </a:p>
      </dgm:t>
    </dgm:pt>
    <dgm:pt modelId="{DC2D95AD-83FC-4FE2-AEB4-AC82A2BDF09A}" type="parTrans" cxnId="{DBA587F0-2847-4B8A-817B-99746598318D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FE2B4156-80D5-4CE0-9433-A23D895CF729}" type="sibTrans" cxnId="{DBA587F0-2847-4B8A-817B-99746598318D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984644A8-922A-430B-8476-B3FDEC217E15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1993</a:t>
          </a:r>
        </a:p>
      </dgm:t>
    </dgm:pt>
    <dgm:pt modelId="{6F28F719-7400-44B1-8FBD-CFD4CE545C26}" type="parTrans" cxnId="{AB2BEF31-5640-4818-B263-42177C15F8F3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B1E2860B-F1C7-49FA-A6BF-3B596B3C518C}" type="sibTrans" cxnId="{AB2BEF31-5640-4818-B263-42177C15F8F3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BEC11CBF-1283-4076-BAF3-7E1555213F92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gm:t>
    </dgm:pt>
    <dgm:pt modelId="{FFC2BBAE-66BE-4135-96B3-47D9C29FBF4A}" type="parTrans" cxnId="{49E42381-E013-4A01-BD8C-1B3D2ABC7EFA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EFECF0DE-D1F2-483E-9A8E-642FCA1F93B6}" type="sibTrans" cxnId="{49E42381-E013-4A01-BD8C-1B3D2ABC7EFA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52F25939-8A6F-44D0-B533-BDF0889254A0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1999</a:t>
          </a:r>
        </a:p>
      </dgm:t>
    </dgm:pt>
    <dgm:pt modelId="{D3BBFE50-5D09-4A1A-9C08-16317C3FE0A4}" type="parTrans" cxnId="{74EBDB0D-9EEE-4CDA-9647-285BE51B1156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304046F3-5218-48F4-80DD-3ACA4DA9BB6D}" type="sibTrans" cxnId="{74EBDB0D-9EEE-4CDA-9647-285BE51B1156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3DBFBF27-1081-4CC8-AB3B-D20266843824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gm:t>
    </dgm:pt>
    <dgm:pt modelId="{181C86CE-5092-4401-9ABC-3BF2E39F9ACB}" type="parTrans" cxnId="{C917B6AD-26EA-40F8-BAE8-0A47756E48F6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C21E406B-E688-4342-AE8C-EE2282BDC254}" type="sibTrans" cxnId="{C917B6AD-26EA-40F8-BAE8-0A47756E48F6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  <a:cs typeface="Calibri" panose="020F0502020204030204" pitchFamily="34" charset="0"/>
          </a:endParaRPr>
        </a:p>
      </dgm:t>
    </dgm:pt>
    <dgm:pt modelId="{7491762D-765C-470C-8775-EEE5477933EB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2004</a:t>
          </a:r>
        </a:p>
      </dgm:t>
    </dgm:pt>
    <dgm:pt modelId="{16081962-0AC4-43A1-972C-7335086F7774}" type="parTrans" cxnId="{72BADFBB-B0DB-492E-8691-BF9219BA72AD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</a:endParaRPr>
        </a:p>
      </dgm:t>
    </dgm:pt>
    <dgm:pt modelId="{CB8E2E24-8CE8-4BA2-B612-01134A4A4ED1}" type="sibTrans" cxnId="{72BADFBB-B0DB-492E-8691-BF9219BA72AD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</a:endParaRPr>
        </a:p>
      </dgm:t>
    </dgm:pt>
    <dgm:pt modelId="{EFC973D0-2FE7-4A4E-9DBF-25C8095214AC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1994</a:t>
          </a:r>
        </a:p>
      </dgm:t>
    </dgm:pt>
    <dgm:pt modelId="{63DF6E86-7FD0-4772-A965-8F20014E5A84}" type="parTrans" cxnId="{684737CC-6260-4246-B492-176D06283B5C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</a:endParaRPr>
        </a:p>
      </dgm:t>
    </dgm:pt>
    <dgm:pt modelId="{3F055622-2E3E-4F34-8A8E-20CA1AB98EBA}" type="sibTrans" cxnId="{684737CC-6260-4246-B492-176D06283B5C}">
      <dgm:prSet/>
      <dgm:spPr/>
      <dgm:t>
        <a:bodyPr/>
        <a:lstStyle/>
        <a:p>
          <a:endParaRPr lang="es-PE" sz="1600" b="1">
            <a:solidFill>
              <a:schemeClr val="bg1"/>
            </a:solidFill>
            <a:latin typeface="Barlow Condensed SemiBold" panose="00000706000000000000" pitchFamily="2" charset="0"/>
          </a:endParaRPr>
        </a:p>
      </dgm:t>
    </dgm:pt>
    <dgm:pt modelId="{117DCEE4-AF58-48E3-A4A4-AD33B33DB345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1990</a:t>
          </a:r>
        </a:p>
      </dgm:t>
    </dgm:pt>
    <dgm:pt modelId="{7E273E6D-FC16-4BFE-BE91-D88F29152534}" type="parTrans" cxnId="{F8631C72-FFED-4A8D-9FCE-2DCA94DB2088}">
      <dgm:prSet/>
      <dgm:spPr/>
      <dgm:t>
        <a:bodyPr/>
        <a:lstStyle/>
        <a:p>
          <a:endParaRPr lang="es-PE" sz="1600"/>
        </a:p>
      </dgm:t>
    </dgm:pt>
    <dgm:pt modelId="{E7AD507B-FB29-4B3B-B22F-35B0C03AA185}" type="sibTrans" cxnId="{F8631C72-FFED-4A8D-9FCE-2DCA94DB2088}">
      <dgm:prSet/>
      <dgm:spPr/>
      <dgm:t>
        <a:bodyPr/>
        <a:lstStyle/>
        <a:p>
          <a:endParaRPr lang="es-PE" sz="1600"/>
        </a:p>
      </dgm:t>
    </dgm:pt>
    <dgm:pt modelId="{957F1A65-C91B-4E2B-8CCF-49FB01DDA8B9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1989</a:t>
          </a:r>
        </a:p>
      </dgm:t>
    </dgm:pt>
    <dgm:pt modelId="{E201D856-787F-4D34-803A-63007F2C2502}" type="parTrans" cxnId="{D8A952EE-0695-4C13-8B45-D5C8804FD6D1}">
      <dgm:prSet/>
      <dgm:spPr/>
      <dgm:t>
        <a:bodyPr/>
        <a:lstStyle/>
        <a:p>
          <a:endParaRPr lang="es-PE" sz="1600"/>
        </a:p>
      </dgm:t>
    </dgm:pt>
    <dgm:pt modelId="{C0A27E9E-8C5A-49AD-A59F-F6E0A01698AA}" type="sibTrans" cxnId="{D8A952EE-0695-4C13-8B45-D5C8804FD6D1}">
      <dgm:prSet/>
      <dgm:spPr/>
      <dgm:t>
        <a:bodyPr/>
        <a:lstStyle/>
        <a:p>
          <a:endParaRPr lang="es-PE" sz="1600"/>
        </a:p>
      </dgm:t>
    </dgm:pt>
    <dgm:pt modelId="{1D956A5A-A282-494B-92B5-529E29175DD1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1992</a:t>
          </a:r>
        </a:p>
      </dgm:t>
    </dgm:pt>
    <dgm:pt modelId="{DEB0ED07-C266-4E35-BA33-2B0B91888A89}" type="parTrans" cxnId="{71C1FBB1-5316-4CAA-89A8-338422B114D5}">
      <dgm:prSet/>
      <dgm:spPr/>
      <dgm:t>
        <a:bodyPr/>
        <a:lstStyle/>
        <a:p>
          <a:endParaRPr lang="es-PE"/>
        </a:p>
      </dgm:t>
    </dgm:pt>
    <dgm:pt modelId="{A7873185-4625-49EF-A8DF-0AB1B5A4AA50}" type="sibTrans" cxnId="{71C1FBB1-5316-4CAA-89A8-338422B114D5}">
      <dgm:prSet/>
      <dgm:spPr/>
      <dgm:t>
        <a:bodyPr/>
        <a:lstStyle/>
        <a:p>
          <a:endParaRPr lang="es-PE"/>
        </a:p>
      </dgm:t>
    </dgm:pt>
    <dgm:pt modelId="{0EF7C357-90B6-4F8D-A4DE-CF0734559F3D}">
      <dgm:prSet phldrT="[Texto]" custT="1"/>
      <dgm:spPr/>
      <dgm:t>
        <a:bodyPr/>
        <a:lstStyle/>
        <a:p>
          <a:r>
            <a:rPr lang="es-PE" sz="1600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1998</a:t>
          </a:r>
        </a:p>
      </dgm:t>
    </dgm:pt>
    <dgm:pt modelId="{7D1FC4CF-B60B-446D-AD3B-AA2B1B2BBE14}" type="parTrans" cxnId="{6E4CAE0E-0A19-4773-916B-BCE18F0CAED3}">
      <dgm:prSet/>
      <dgm:spPr/>
      <dgm:t>
        <a:bodyPr/>
        <a:lstStyle/>
        <a:p>
          <a:endParaRPr lang="es-PE"/>
        </a:p>
      </dgm:t>
    </dgm:pt>
    <dgm:pt modelId="{BEDEFBA6-F751-4379-B1BF-291039DBF0E2}" type="sibTrans" cxnId="{6E4CAE0E-0A19-4773-916B-BCE18F0CAED3}">
      <dgm:prSet/>
      <dgm:spPr/>
      <dgm:t>
        <a:bodyPr/>
        <a:lstStyle/>
        <a:p>
          <a:endParaRPr lang="es-PE"/>
        </a:p>
      </dgm:t>
    </dgm:pt>
    <dgm:pt modelId="{B27F9336-5792-469C-A7BD-6A4F5E444A8C}">
      <dgm:prSet phldrT="[Texto]"/>
      <dgm:spPr/>
      <dgm:t>
        <a:bodyPr/>
        <a:lstStyle/>
        <a:p>
          <a:r>
            <a:rPr lang="es-PE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..</a:t>
          </a:r>
        </a:p>
      </dgm:t>
    </dgm:pt>
    <dgm:pt modelId="{AF965654-4245-424D-8CAE-CD8632A5F4BB}" type="parTrans" cxnId="{59044DB4-0584-4C6D-9F20-996E6971DDCB}">
      <dgm:prSet/>
      <dgm:spPr/>
      <dgm:t>
        <a:bodyPr/>
        <a:lstStyle/>
        <a:p>
          <a:endParaRPr lang="es-PE"/>
        </a:p>
      </dgm:t>
    </dgm:pt>
    <dgm:pt modelId="{A11B0442-CF4A-4B85-B837-46A4C511B13E}" type="sibTrans" cxnId="{59044DB4-0584-4C6D-9F20-996E6971DDCB}">
      <dgm:prSet/>
      <dgm:spPr/>
      <dgm:t>
        <a:bodyPr/>
        <a:lstStyle/>
        <a:p>
          <a:endParaRPr lang="es-PE"/>
        </a:p>
      </dgm:t>
    </dgm:pt>
    <dgm:pt modelId="{80DE4C17-3B81-4C22-8A86-13F045225280}">
      <dgm:prSet phldrT="[Texto]"/>
      <dgm:spPr/>
      <dgm:t>
        <a:bodyPr/>
        <a:lstStyle/>
        <a:p>
          <a:r>
            <a:rPr lang="es-PE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2008</a:t>
          </a:r>
        </a:p>
      </dgm:t>
    </dgm:pt>
    <dgm:pt modelId="{BA073597-C2EB-47EA-9A02-80682140FC1D}" type="parTrans" cxnId="{3958BCAA-4F61-45E8-8505-727FD9BD1BDD}">
      <dgm:prSet/>
      <dgm:spPr/>
      <dgm:t>
        <a:bodyPr/>
        <a:lstStyle/>
        <a:p>
          <a:endParaRPr lang="es-PE"/>
        </a:p>
      </dgm:t>
    </dgm:pt>
    <dgm:pt modelId="{9B6632B2-4D67-422D-935B-E4D4F1517BAC}" type="sibTrans" cxnId="{3958BCAA-4F61-45E8-8505-727FD9BD1BDD}">
      <dgm:prSet/>
      <dgm:spPr/>
      <dgm:t>
        <a:bodyPr/>
        <a:lstStyle/>
        <a:p>
          <a:endParaRPr lang="es-PE"/>
        </a:p>
      </dgm:t>
    </dgm:pt>
    <dgm:pt modelId="{1269FA26-6517-4DAE-A296-26A435F4E5D8}">
      <dgm:prSet phldrT="[Texto]"/>
      <dgm:spPr/>
      <dgm:t>
        <a:bodyPr/>
        <a:lstStyle/>
        <a:p>
          <a:r>
            <a:rPr lang="es-PE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gm:t>
    </dgm:pt>
    <dgm:pt modelId="{B4C667EA-D480-4F61-B7E9-B575425F7EA7}" type="parTrans" cxnId="{BF575F79-5D46-4753-ACD1-5ECA0254219A}">
      <dgm:prSet/>
      <dgm:spPr/>
      <dgm:t>
        <a:bodyPr/>
        <a:lstStyle/>
        <a:p>
          <a:endParaRPr lang="es-PE"/>
        </a:p>
      </dgm:t>
    </dgm:pt>
    <dgm:pt modelId="{D75E6379-B193-481C-A53F-D89A2D3E4966}" type="sibTrans" cxnId="{BF575F79-5D46-4753-ACD1-5ECA0254219A}">
      <dgm:prSet/>
      <dgm:spPr/>
      <dgm:t>
        <a:bodyPr/>
        <a:lstStyle/>
        <a:p>
          <a:endParaRPr lang="es-PE"/>
        </a:p>
      </dgm:t>
    </dgm:pt>
    <dgm:pt modelId="{8EAC3950-EEAD-416C-A9BE-A7422489F163}">
      <dgm:prSet phldrT="[Texto]"/>
      <dgm:spPr/>
      <dgm:t>
        <a:bodyPr/>
        <a:lstStyle/>
        <a:p>
          <a:r>
            <a:rPr lang="es-PE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2014</a:t>
          </a:r>
        </a:p>
      </dgm:t>
    </dgm:pt>
    <dgm:pt modelId="{1ED96EC8-E590-4B6E-9911-275D6FC9258A}" type="parTrans" cxnId="{B8D4F591-E498-439A-B88F-1C563DE5819F}">
      <dgm:prSet/>
      <dgm:spPr/>
      <dgm:t>
        <a:bodyPr/>
        <a:lstStyle/>
        <a:p>
          <a:endParaRPr lang="es-PE"/>
        </a:p>
      </dgm:t>
    </dgm:pt>
    <dgm:pt modelId="{D39612C5-56D7-4B2B-8549-C43486A57B83}" type="sibTrans" cxnId="{B8D4F591-E498-439A-B88F-1C563DE5819F}">
      <dgm:prSet/>
      <dgm:spPr/>
      <dgm:t>
        <a:bodyPr/>
        <a:lstStyle/>
        <a:p>
          <a:endParaRPr lang="es-PE"/>
        </a:p>
      </dgm:t>
    </dgm:pt>
    <dgm:pt modelId="{62321E2C-C600-444A-88E6-F6A82F1ACC25}">
      <dgm:prSet phldrT="[Texto]"/>
      <dgm:spPr/>
      <dgm:t>
        <a:bodyPr/>
        <a:lstStyle/>
        <a:p>
          <a:r>
            <a:rPr lang="es-PE" b="1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gm:t>
    </dgm:pt>
    <dgm:pt modelId="{B1CF60D8-FE3E-4872-B8CF-189EE9D04C51}" type="sibTrans" cxnId="{8EA58AE6-904D-4D54-A205-38D3C35C7A69}">
      <dgm:prSet/>
      <dgm:spPr/>
      <dgm:t>
        <a:bodyPr/>
        <a:lstStyle/>
        <a:p>
          <a:endParaRPr lang="es-PE"/>
        </a:p>
      </dgm:t>
    </dgm:pt>
    <dgm:pt modelId="{4ABDFC61-9058-4EB9-A9D2-B2A3DC5BC14E}" type="parTrans" cxnId="{8EA58AE6-904D-4D54-A205-38D3C35C7A69}">
      <dgm:prSet/>
      <dgm:spPr/>
      <dgm:t>
        <a:bodyPr/>
        <a:lstStyle/>
        <a:p>
          <a:endParaRPr lang="es-PE"/>
        </a:p>
      </dgm:t>
    </dgm:pt>
    <dgm:pt modelId="{49800D8A-3963-4F3B-824F-DDBA1BB8A0EA}" type="pres">
      <dgm:prSet presAssocID="{D57EA37C-8D81-44C2-AFE1-1D3F2C503FFD}" presName="Name0" presStyleCnt="0">
        <dgm:presLayoutVars>
          <dgm:dir/>
          <dgm:animLvl val="lvl"/>
          <dgm:resizeHandles val="exact"/>
        </dgm:presLayoutVars>
      </dgm:prSet>
      <dgm:spPr/>
    </dgm:pt>
    <dgm:pt modelId="{0BFF24C9-2485-4B6A-8B6B-E395586269AB}" type="pres">
      <dgm:prSet presAssocID="{957F1A65-C91B-4E2B-8CCF-49FB01DDA8B9}" presName="parTxOnly" presStyleLbl="node1" presStyleIdx="0" presStyleCnt="16">
        <dgm:presLayoutVars>
          <dgm:chMax val="0"/>
          <dgm:chPref val="0"/>
          <dgm:bulletEnabled val="1"/>
        </dgm:presLayoutVars>
      </dgm:prSet>
      <dgm:spPr/>
    </dgm:pt>
    <dgm:pt modelId="{7452D5B6-D681-47D0-ADC0-8D0AB7A45D07}" type="pres">
      <dgm:prSet presAssocID="{C0A27E9E-8C5A-49AD-A59F-F6E0A01698AA}" presName="parTxOnlySpace" presStyleCnt="0"/>
      <dgm:spPr/>
    </dgm:pt>
    <dgm:pt modelId="{7ABFC778-0903-40E9-B907-10D2CA9B192B}" type="pres">
      <dgm:prSet presAssocID="{117DCEE4-AF58-48E3-A4A4-AD33B33DB345}" presName="parTxOnly" presStyleLbl="node1" presStyleIdx="1" presStyleCnt="16">
        <dgm:presLayoutVars>
          <dgm:chMax val="0"/>
          <dgm:chPref val="0"/>
          <dgm:bulletEnabled val="1"/>
        </dgm:presLayoutVars>
      </dgm:prSet>
      <dgm:spPr/>
    </dgm:pt>
    <dgm:pt modelId="{EB9B6414-888C-483C-B5ED-AA8D1D292248}" type="pres">
      <dgm:prSet presAssocID="{E7AD507B-FB29-4B3B-B22F-35B0C03AA185}" presName="parTxOnlySpace" presStyleCnt="0"/>
      <dgm:spPr/>
    </dgm:pt>
    <dgm:pt modelId="{CBC5C904-1C7D-4AE2-9B19-82F5284E6CA4}" type="pres">
      <dgm:prSet presAssocID="{24401F75-01DE-4D13-AD8E-018FE4040312}" presName="parTxOnly" presStyleLbl="node1" presStyleIdx="2" presStyleCnt="16">
        <dgm:presLayoutVars>
          <dgm:chMax val="0"/>
          <dgm:chPref val="0"/>
          <dgm:bulletEnabled val="1"/>
        </dgm:presLayoutVars>
      </dgm:prSet>
      <dgm:spPr/>
    </dgm:pt>
    <dgm:pt modelId="{72F0B828-D823-4FC7-818D-4CA900B1DF18}" type="pres">
      <dgm:prSet presAssocID="{FE2B4156-80D5-4CE0-9433-A23D895CF729}" presName="parTxOnlySpace" presStyleCnt="0"/>
      <dgm:spPr/>
    </dgm:pt>
    <dgm:pt modelId="{735605F5-E938-4CA8-AA62-57857EB4A411}" type="pres">
      <dgm:prSet presAssocID="{1D956A5A-A282-494B-92B5-529E29175DD1}" presName="parTxOnly" presStyleLbl="node1" presStyleIdx="3" presStyleCnt="16">
        <dgm:presLayoutVars>
          <dgm:chMax val="0"/>
          <dgm:chPref val="0"/>
          <dgm:bulletEnabled val="1"/>
        </dgm:presLayoutVars>
      </dgm:prSet>
      <dgm:spPr/>
    </dgm:pt>
    <dgm:pt modelId="{DEFB2B61-EAC3-4653-907E-9B7650417236}" type="pres">
      <dgm:prSet presAssocID="{A7873185-4625-49EF-A8DF-0AB1B5A4AA50}" presName="parTxOnlySpace" presStyleCnt="0"/>
      <dgm:spPr/>
    </dgm:pt>
    <dgm:pt modelId="{9FE8BAEF-E378-414A-BD6E-0EEE8F88D3B0}" type="pres">
      <dgm:prSet presAssocID="{984644A8-922A-430B-8476-B3FDEC217E15}" presName="parTxOnly" presStyleLbl="node1" presStyleIdx="4" presStyleCnt="16">
        <dgm:presLayoutVars>
          <dgm:chMax val="0"/>
          <dgm:chPref val="0"/>
          <dgm:bulletEnabled val="1"/>
        </dgm:presLayoutVars>
      </dgm:prSet>
      <dgm:spPr/>
    </dgm:pt>
    <dgm:pt modelId="{32CF7C6B-0FD2-4B9E-9ABA-7D112ED87E9F}" type="pres">
      <dgm:prSet presAssocID="{B1E2860B-F1C7-49FA-A6BF-3B596B3C518C}" presName="parTxOnlySpace" presStyleCnt="0"/>
      <dgm:spPr/>
    </dgm:pt>
    <dgm:pt modelId="{3578AB77-1485-4DE7-AF03-AC8ECC7CA054}" type="pres">
      <dgm:prSet presAssocID="{EFC973D0-2FE7-4A4E-9DBF-25C8095214AC}" presName="parTxOnly" presStyleLbl="node1" presStyleIdx="5" presStyleCnt="16">
        <dgm:presLayoutVars>
          <dgm:chMax val="0"/>
          <dgm:chPref val="0"/>
          <dgm:bulletEnabled val="1"/>
        </dgm:presLayoutVars>
      </dgm:prSet>
      <dgm:spPr/>
    </dgm:pt>
    <dgm:pt modelId="{98E4D8C0-C31C-4B24-B11D-93160B94AB02}" type="pres">
      <dgm:prSet presAssocID="{3F055622-2E3E-4F34-8A8E-20CA1AB98EBA}" presName="parTxOnlySpace" presStyleCnt="0"/>
      <dgm:spPr/>
    </dgm:pt>
    <dgm:pt modelId="{101D7FC9-E8E1-44E3-A92F-FA7443487888}" type="pres">
      <dgm:prSet presAssocID="{BEC11CBF-1283-4076-BAF3-7E1555213F92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8B43472C-7034-41E1-9EA0-0C93E9254340}" type="pres">
      <dgm:prSet presAssocID="{EFECF0DE-D1F2-483E-9A8E-642FCA1F93B6}" presName="parTxOnlySpace" presStyleCnt="0"/>
      <dgm:spPr/>
    </dgm:pt>
    <dgm:pt modelId="{B4D1DCB2-2668-4E68-A672-051E7B197997}" type="pres">
      <dgm:prSet presAssocID="{0EF7C357-90B6-4F8D-A4DE-CF0734559F3D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7F647DA7-D02C-44D2-A5D6-DD971A854F8E}" type="pres">
      <dgm:prSet presAssocID="{BEDEFBA6-F751-4379-B1BF-291039DBF0E2}" presName="parTxOnlySpace" presStyleCnt="0"/>
      <dgm:spPr/>
    </dgm:pt>
    <dgm:pt modelId="{BFA5FEF4-9A3E-40F4-9B4E-AA2A039FD910}" type="pres">
      <dgm:prSet presAssocID="{52F25939-8A6F-44D0-B533-BDF0889254A0}" presName="parTxOnly" presStyleLbl="node1" presStyleIdx="8" presStyleCnt="16">
        <dgm:presLayoutVars>
          <dgm:chMax val="0"/>
          <dgm:chPref val="0"/>
          <dgm:bulletEnabled val="1"/>
        </dgm:presLayoutVars>
      </dgm:prSet>
      <dgm:spPr/>
    </dgm:pt>
    <dgm:pt modelId="{163735FF-C318-47B9-BB3F-455457E793A6}" type="pres">
      <dgm:prSet presAssocID="{304046F3-5218-48F4-80DD-3ACA4DA9BB6D}" presName="parTxOnlySpace" presStyleCnt="0"/>
      <dgm:spPr/>
    </dgm:pt>
    <dgm:pt modelId="{5A78A631-F07E-4930-9044-4FF7D84E3DD9}" type="pres">
      <dgm:prSet presAssocID="{3DBFBF27-1081-4CC8-AB3B-D20266843824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4466B9CB-609F-40F1-8682-2B434A3AB637}" type="pres">
      <dgm:prSet presAssocID="{C21E406B-E688-4342-AE8C-EE2282BDC254}" presName="parTxOnlySpace" presStyleCnt="0"/>
      <dgm:spPr/>
    </dgm:pt>
    <dgm:pt modelId="{80463220-5CA5-49EF-9DE3-025C82AB7309}" type="pres">
      <dgm:prSet presAssocID="{7491762D-765C-470C-8775-EEE5477933EB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46B76110-9AB5-44A2-99D5-090819A44A44}" type="pres">
      <dgm:prSet presAssocID="{CB8E2E24-8CE8-4BA2-B612-01134A4A4ED1}" presName="parTxOnlySpace" presStyleCnt="0"/>
      <dgm:spPr/>
    </dgm:pt>
    <dgm:pt modelId="{8337FDB7-DED2-40A9-A319-2CE4D530ED82}" type="pres">
      <dgm:prSet presAssocID="{B27F9336-5792-469C-A7BD-6A4F5E444A8C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C487F3C4-8DC5-4F24-AEAE-8373694228E8}" type="pres">
      <dgm:prSet presAssocID="{A11B0442-CF4A-4B85-B837-46A4C511B13E}" presName="parTxOnlySpace" presStyleCnt="0"/>
      <dgm:spPr/>
    </dgm:pt>
    <dgm:pt modelId="{D4A048CB-2C16-4748-BD50-ED7B39AE07E7}" type="pres">
      <dgm:prSet presAssocID="{80DE4C17-3B81-4C22-8A86-13F045225280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65AF7415-81D8-405A-A3DC-F71937B7020F}" type="pres">
      <dgm:prSet presAssocID="{9B6632B2-4D67-422D-935B-E4D4F1517BAC}" presName="parTxOnlySpace" presStyleCnt="0"/>
      <dgm:spPr/>
    </dgm:pt>
    <dgm:pt modelId="{4A999A7B-AAF1-4409-8CD9-82EF9BBD89FA}" type="pres">
      <dgm:prSet presAssocID="{1269FA26-6517-4DAE-A296-26A435F4E5D8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73BC1599-6A61-4513-A11A-435E921FF808}" type="pres">
      <dgm:prSet presAssocID="{D75E6379-B193-481C-A53F-D89A2D3E4966}" presName="parTxOnlySpace" presStyleCnt="0"/>
      <dgm:spPr/>
    </dgm:pt>
    <dgm:pt modelId="{884E25F9-FA7D-4E26-85B3-F19FACCD9642}" type="pres">
      <dgm:prSet presAssocID="{8EAC3950-EEAD-416C-A9BE-A7422489F163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E418D7B5-E446-4FBB-84D1-ED09F9668CAF}" type="pres">
      <dgm:prSet presAssocID="{D39612C5-56D7-4B2B-8549-C43486A57B83}" presName="parTxOnlySpace" presStyleCnt="0"/>
      <dgm:spPr/>
    </dgm:pt>
    <dgm:pt modelId="{82992E90-88E3-43D5-B48F-57C525CD64BA}" type="pres">
      <dgm:prSet presAssocID="{62321E2C-C600-444A-88E6-F6A82F1ACC25}" presName="parTxOnly" presStyleLbl="node1" presStyleIdx="15" presStyleCnt="16">
        <dgm:presLayoutVars>
          <dgm:chMax val="0"/>
          <dgm:chPref val="0"/>
          <dgm:bulletEnabled val="1"/>
        </dgm:presLayoutVars>
      </dgm:prSet>
      <dgm:spPr/>
    </dgm:pt>
  </dgm:ptLst>
  <dgm:cxnLst>
    <dgm:cxn modelId="{F29F1E0C-4DC0-4ADB-A87B-67F3D0E804A2}" type="presOf" srcId="{1D956A5A-A282-494B-92B5-529E29175DD1}" destId="{735605F5-E938-4CA8-AA62-57857EB4A411}" srcOrd="0" destOrd="0" presId="urn:microsoft.com/office/officeart/2005/8/layout/chevron1"/>
    <dgm:cxn modelId="{C805480D-58DC-4294-B3FC-1616E0651CAA}" type="presOf" srcId="{24401F75-01DE-4D13-AD8E-018FE4040312}" destId="{CBC5C904-1C7D-4AE2-9B19-82F5284E6CA4}" srcOrd="0" destOrd="0" presId="urn:microsoft.com/office/officeart/2005/8/layout/chevron1"/>
    <dgm:cxn modelId="{74EBDB0D-9EEE-4CDA-9647-285BE51B1156}" srcId="{D57EA37C-8D81-44C2-AFE1-1D3F2C503FFD}" destId="{52F25939-8A6F-44D0-B533-BDF0889254A0}" srcOrd="8" destOrd="0" parTransId="{D3BBFE50-5D09-4A1A-9C08-16317C3FE0A4}" sibTransId="{304046F3-5218-48F4-80DD-3ACA4DA9BB6D}"/>
    <dgm:cxn modelId="{6E4CAE0E-0A19-4773-916B-BCE18F0CAED3}" srcId="{D57EA37C-8D81-44C2-AFE1-1D3F2C503FFD}" destId="{0EF7C357-90B6-4F8D-A4DE-CF0734559F3D}" srcOrd="7" destOrd="0" parTransId="{7D1FC4CF-B60B-446D-AD3B-AA2B1B2BBE14}" sibTransId="{BEDEFBA6-F751-4379-B1BF-291039DBF0E2}"/>
    <dgm:cxn modelId="{E9EDCF14-C38D-48F5-9275-50552C9E1A5E}" type="presOf" srcId="{984644A8-922A-430B-8476-B3FDEC217E15}" destId="{9FE8BAEF-E378-414A-BD6E-0EEE8F88D3B0}" srcOrd="0" destOrd="0" presId="urn:microsoft.com/office/officeart/2005/8/layout/chevron1"/>
    <dgm:cxn modelId="{614B9A30-BE8E-4F01-A38D-EBF54E1BE07B}" type="presOf" srcId="{D57EA37C-8D81-44C2-AFE1-1D3F2C503FFD}" destId="{49800D8A-3963-4F3B-824F-DDBA1BB8A0EA}" srcOrd="0" destOrd="0" presId="urn:microsoft.com/office/officeart/2005/8/layout/chevron1"/>
    <dgm:cxn modelId="{AB2BEF31-5640-4818-B263-42177C15F8F3}" srcId="{D57EA37C-8D81-44C2-AFE1-1D3F2C503FFD}" destId="{984644A8-922A-430B-8476-B3FDEC217E15}" srcOrd="4" destOrd="0" parTransId="{6F28F719-7400-44B1-8FBD-CFD4CE545C26}" sibTransId="{B1E2860B-F1C7-49FA-A6BF-3B596B3C518C}"/>
    <dgm:cxn modelId="{98162F5D-A9DC-41A5-B4C5-C8C9B2DFB0EE}" type="presOf" srcId="{EFC973D0-2FE7-4A4E-9DBF-25C8095214AC}" destId="{3578AB77-1485-4DE7-AF03-AC8ECC7CA054}" srcOrd="0" destOrd="0" presId="urn:microsoft.com/office/officeart/2005/8/layout/chevron1"/>
    <dgm:cxn modelId="{D9126445-F139-4458-97F5-D822232C110D}" type="presOf" srcId="{3DBFBF27-1081-4CC8-AB3B-D20266843824}" destId="{5A78A631-F07E-4930-9044-4FF7D84E3DD9}" srcOrd="0" destOrd="0" presId="urn:microsoft.com/office/officeart/2005/8/layout/chevron1"/>
    <dgm:cxn modelId="{21C2C066-0F40-4F1E-8AC0-C983CAE60C72}" type="presOf" srcId="{957F1A65-C91B-4E2B-8CCF-49FB01DDA8B9}" destId="{0BFF24C9-2485-4B6A-8B6B-E395586269AB}" srcOrd="0" destOrd="0" presId="urn:microsoft.com/office/officeart/2005/8/layout/chevron1"/>
    <dgm:cxn modelId="{89EB2E68-3384-4E4A-A9FD-83970B45D74E}" type="presOf" srcId="{BEC11CBF-1283-4076-BAF3-7E1555213F92}" destId="{101D7FC9-E8E1-44E3-A92F-FA7443487888}" srcOrd="0" destOrd="0" presId="urn:microsoft.com/office/officeart/2005/8/layout/chevron1"/>
    <dgm:cxn modelId="{7E25AC50-A143-47BA-A866-33067D100AD2}" type="presOf" srcId="{62321E2C-C600-444A-88E6-F6A82F1ACC25}" destId="{82992E90-88E3-43D5-B48F-57C525CD64BA}" srcOrd="0" destOrd="0" presId="urn:microsoft.com/office/officeart/2005/8/layout/chevron1"/>
    <dgm:cxn modelId="{9798EC70-4D98-4012-9FC6-BD69252E2AD1}" type="presOf" srcId="{7491762D-765C-470C-8775-EEE5477933EB}" destId="{80463220-5CA5-49EF-9DE3-025C82AB7309}" srcOrd="0" destOrd="0" presId="urn:microsoft.com/office/officeart/2005/8/layout/chevron1"/>
    <dgm:cxn modelId="{F8631C72-FFED-4A8D-9FCE-2DCA94DB2088}" srcId="{D57EA37C-8D81-44C2-AFE1-1D3F2C503FFD}" destId="{117DCEE4-AF58-48E3-A4A4-AD33B33DB345}" srcOrd="1" destOrd="0" parTransId="{7E273E6D-FC16-4BFE-BE91-D88F29152534}" sibTransId="{E7AD507B-FB29-4B3B-B22F-35B0C03AA185}"/>
    <dgm:cxn modelId="{033D9956-853E-4DDD-A70C-882191F13F54}" type="presOf" srcId="{52F25939-8A6F-44D0-B533-BDF0889254A0}" destId="{BFA5FEF4-9A3E-40F4-9B4E-AA2A039FD910}" srcOrd="0" destOrd="0" presId="urn:microsoft.com/office/officeart/2005/8/layout/chevron1"/>
    <dgm:cxn modelId="{BF575F79-5D46-4753-ACD1-5ECA0254219A}" srcId="{D57EA37C-8D81-44C2-AFE1-1D3F2C503FFD}" destId="{1269FA26-6517-4DAE-A296-26A435F4E5D8}" srcOrd="13" destOrd="0" parTransId="{B4C667EA-D480-4F61-B7E9-B575425F7EA7}" sibTransId="{D75E6379-B193-481C-A53F-D89A2D3E4966}"/>
    <dgm:cxn modelId="{49E42381-E013-4A01-BD8C-1B3D2ABC7EFA}" srcId="{D57EA37C-8D81-44C2-AFE1-1D3F2C503FFD}" destId="{BEC11CBF-1283-4076-BAF3-7E1555213F92}" srcOrd="6" destOrd="0" parTransId="{FFC2BBAE-66BE-4135-96B3-47D9C29FBF4A}" sibTransId="{EFECF0DE-D1F2-483E-9A8E-642FCA1F93B6}"/>
    <dgm:cxn modelId="{B8D4F591-E498-439A-B88F-1C563DE5819F}" srcId="{D57EA37C-8D81-44C2-AFE1-1D3F2C503FFD}" destId="{8EAC3950-EEAD-416C-A9BE-A7422489F163}" srcOrd="14" destOrd="0" parTransId="{1ED96EC8-E590-4B6E-9911-275D6FC9258A}" sibTransId="{D39612C5-56D7-4B2B-8549-C43486A57B83}"/>
    <dgm:cxn modelId="{FD844E9C-3BFB-4A15-9A0B-8013859BB9DE}" type="presOf" srcId="{8EAC3950-EEAD-416C-A9BE-A7422489F163}" destId="{884E25F9-FA7D-4E26-85B3-F19FACCD9642}" srcOrd="0" destOrd="0" presId="urn:microsoft.com/office/officeart/2005/8/layout/chevron1"/>
    <dgm:cxn modelId="{3958BCAA-4F61-45E8-8505-727FD9BD1BDD}" srcId="{D57EA37C-8D81-44C2-AFE1-1D3F2C503FFD}" destId="{80DE4C17-3B81-4C22-8A86-13F045225280}" srcOrd="12" destOrd="0" parTransId="{BA073597-C2EB-47EA-9A02-80682140FC1D}" sibTransId="{9B6632B2-4D67-422D-935B-E4D4F1517BAC}"/>
    <dgm:cxn modelId="{C917B6AD-26EA-40F8-BAE8-0A47756E48F6}" srcId="{D57EA37C-8D81-44C2-AFE1-1D3F2C503FFD}" destId="{3DBFBF27-1081-4CC8-AB3B-D20266843824}" srcOrd="9" destOrd="0" parTransId="{181C86CE-5092-4401-9ABC-3BF2E39F9ACB}" sibTransId="{C21E406B-E688-4342-AE8C-EE2282BDC254}"/>
    <dgm:cxn modelId="{71C1FBB1-5316-4CAA-89A8-338422B114D5}" srcId="{D57EA37C-8D81-44C2-AFE1-1D3F2C503FFD}" destId="{1D956A5A-A282-494B-92B5-529E29175DD1}" srcOrd="3" destOrd="0" parTransId="{DEB0ED07-C266-4E35-BA33-2B0B91888A89}" sibTransId="{A7873185-4625-49EF-A8DF-0AB1B5A4AA50}"/>
    <dgm:cxn modelId="{59044DB4-0584-4C6D-9F20-996E6971DDCB}" srcId="{D57EA37C-8D81-44C2-AFE1-1D3F2C503FFD}" destId="{B27F9336-5792-469C-A7BD-6A4F5E444A8C}" srcOrd="11" destOrd="0" parTransId="{AF965654-4245-424D-8CAE-CD8632A5F4BB}" sibTransId="{A11B0442-CF4A-4B85-B837-46A4C511B13E}"/>
    <dgm:cxn modelId="{72BADFBB-B0DB-492E-8691-BF9219BA72AD}" srcId="{D57EA37C-8D81-44C2-AFE1-1D3F2C503FFD}" destId="{7491762D-765C-470C-8775-EEE5477933EB}" srcOrd="10" destOrd="0" parTransId="{16081962-0AC4-43A1-972C-7335086F7774}" sibTransId="{CB8E2E24-8CE8-4BA2-B612-01134A4A4ED1}"/>
    <dgm:cxn modelId="{684737CC-6260-4246-B492-176D06283B5C}" srcId="{D57EA37C-8D81-44C2-AFE1-1D3F2C503FFD}" destId="{EFC973D0-2FE7-4A4E-9DBF-25C8095214AC}" srcOrd="5" destOrd="0" parTransId="{63DF6E86-7FD0-4772-A965-8F20014E5A84}" sibTransId="{3F055622-2E3E-4F34-8A8E-20CA1AB98EBA}"/>
    <dgm:cxn modelId="{2175BCD3-0B72-4652-8C84-E51766FD5BFB}" type="presOf" srcId="{0EF7C357-90B6-4F8D-A4DE-CF0734559F3D}" destId="{B4D1DCB2-2668-4E68-A672-051E7B197997}" srcOrd="0" destOrd="0" presId="urn:microsoft.com/office/officeart/2005/8/layout/chevron1"/>
    <dgm:cxn modelId="{4EB669D4-26D4-4E71-B0A6-0CBE464D9DE9}" type="presOf" srcId="{117DCEE4-AF58-48E3-A4A4-AD33B33DB345}" destId="{7ABFC778-0903-40E9-B907-10D2CA9B192B}" srcOrd="0" destOrd="0" presId="urn:microsoft.com/office/officeart/2005/8/layout/chevron1"/>
    <dgm:cxn modelId="{DE9A03D5-5C07-4C7C-8290-434EE018739B}" type="presOf" srcId="{80DE4C17-3B81-4C22-8A86-13F045225280}" destId="{D4A048CB-2C16-4748-BD50-ED7B39AE07E7}" srcOrd="0" destOrd="0" presId="urn:microsoft.com/office/officeart/2005/8/layout/chevron1"/>
    <dgm:cxn modelId="{8EA58AE6-904D-4D54-A205-38D3C35C7A69}" srcId="{D57EA37C-8D81-44C2-AFE1-1D3F2C503FFD}" destId="{62321E2C-C600-444A-88E6-F6A82F1ACC25}" srcOrd="15" destOrd="0" parTransId="{4ABDFC61-9058-4EB9-A9D2-B2A3DC5BC14E}" sibTransId="{B1CF60D8-FE3E-4872-B8CF-189EE9D04C51}"/>
    <dgm:cxn modelId="{D8A952EE-0695-4C13-8B45-D5C8804FD6D1}" srcId="{D57EA37C-8D81-44C2-AFE1-1D3F2C503FFD}" destId="{957F1A65-C91B-4E2B-8CCF-49FB01DDA8B9}" srcOrd="0" destOrd="0" parTransId="{E201D856-787F-4D34-803A-63007F2C2502}" sibTransId="{C0A27E9E-8C5A-49AD-A59F-F6E0A01698AA}"/>
    <dgm:cxn modelId="{C8D38DEE-753A-4A2E-A08E-38740D3A09DA}" type="presOf" srcId="{B27F9336-5792-469C-A7BD-6A4F5E444A8C}" destId="{8337FDB7-DED2-40A9-A319-2CE4D530ED82}" srcOrd="0" destOrd="0" presId="urn:microsoft.com/office/officeart/2005/8/layout/chevron1"/>
    <dgm:cxn modelId="{DBA587F0-2847-4B8A-817B-99746598318D}" srcId="{D57EA37C-8D81-44C2-AFE1-1D3F2C503FFD}" destId="{24401F75-01DE-4D13-AD8E-018FE4040312}" srcOrd="2" destOrd="0" parTransId="{DC2D95AD-83FC-4FE2-AEB4-AC82A2BDF09A}" sibTransId="{FE2B4156-80D5-4CE0-9433-A23D895CF729}"/>
    <dgm:cxn modelId="{728BD2F1-0697-4BD7-8363-55B8F3EBB8DC}" type="presOf" srcId="{1269FA26-6517-4DAE-A296-26A435F4E5D8}" destId="{4A999A7B-AAF1-4409-8CD9-82EF9BBD89FA}" srcOrd="0" destOrd="0" presId="urn:microsoft.com/office/officeart/2005/8/layout/chevron1"/>
    <dgm:cxn modelId="{A8765714-6236-4989-B4E7-D0CB9D5D56BE}" type="presParOf" srcId="{49800D8A-3963-4F3B-824F-DDBA1BB8A0EA}" destId="{0BFF24C9-2485-4B6A-8B6B-E395586269AB}" srcOrd="0" destOrd="0" presId="urn:microsoft.com/office/officeart/2005/8/layout/chevron1"/>
    <dgm:cxn modelId="{6B82DC03-A336-459F-8C59-4AB1A914FFFC}" type="presParOf" srcId="{49800D8A-3963-4F3B-824F-DDBA1BB8A0EA}" destId="{7452D5B6-D681-47D0-ADC0-8D0AB7A45D07}" srcOrd="1" destOrd="0" presId="urn:microsoft.com/office/officeart/2005/8/layout/chevron1"/>
    <dgm:cxn modelId="{06EDF8F8-12BF-4096-901D-ABCE42DA43D3}" type="presParOf" srcId="{49800D8A-3963-4F3B-824F-DDBA1BB8A0EA}" destId="{7ABFC778-0903-40E9-B907-10D2CA9B192B}" srcOrd="2" destOrd="0" presId="urn:microsoft.com/office/officeart/2005/8/layout/chevron1"/>
    <dgm:cxn modelId="{4A982FD6-087F-4DE9-8666-60842BA24CA0}" type="presParOf" srcId="{49800D8A-3963-4F3B-824F-DDBA1BB8A0EA}" destId="{EB9B6414-888C-483C-B5ED-AA8D1D292248}" srcOrd="3" destOrd="0" presId="urn:microsoft.com/office/officeart/2005/8/layout/chevron1"/>
    <dgm:cxn modelId="{6019D3EB-3166-4A78-BBDD-F8B1317A7314}" type="presParOf" srcId="{49800D8A-3963-4F3B-824F-DDBA1BB8A0EA}" destId="{CBC5C904-1C7D-4AE2-9B19-82F5284E6CA4}" srcOrd="4" destOrd="0" presId="urn:microsoft.com/office/officeart/2005/8/layout/chevron1"/>
    <dgm:cxn modelId="{CD25EEA5-2322-408B-908E-C7F07F14A4B6}" type="presParOf" srcId="{49800D8A-3963-4F3B-824F-DDBA1BB8A0EA}" destId="{72F0B828-D823-4FC7-818D-4CA900B1DF18}" srcOrd="5" destOrd="0" presId="urn:microsoft.com/office/officeart/2005/8/layout/chevron1"/>
    <dgm:cxn modelId="{FD30A1B7-FEC4-4A02-B517-FBBBB70BEC86}" type="presParOf" srcId="{49800D8A-3963-4F3B-824F-DDBA1BB8A0EA}" destId="{735605F5-E938-4CA8-AA62-57857EB4A411}" srcOrd="6" destOrd="0" presId="urn:microsoft.com/office/officeart/2005/8/layout/chevron1"/>
    <dgm:cxn modelId="{79229286-8359-4F98-A561-EACA4A0CB420}" type="presParOf" srcId="{49800D8A-3963-4F3B-824F-DDBA1BB8A0EA}" destId="{DEFB2B61-EAC3-4653-907E-9B7650417236}" srcOrd="7" destOrd="0" presId="urn:microsoft.com/office/officeart/2005/8/layout/chevron1"/>
    <dgm:cxn modelId="{CC45B9F3-B242-49FC-AB6E-BED3A5EFABC3}" type="presParOf" srcId="{49800D8A-3963-4F3B-824F-DDBA1BB8A0EA}" destId="{9FE8BAEF-E378-414A-BD6E-0EEE8F88D3B0}" srcOrd="8" destOrd="0" presId="urn:microsoft.com/office/officeart/2005/8/layout/chevron1"/>
    <dgm:cxn modelId="{5EE60E29-7B4C-4C7F-9295-6DEDD35374AA}" type="presParOf" srcId="{49800D8A-3963-4F3B-824F-DDBA1BB8A0EA}" destId="{32CF7C6B-0FD2-4B9E-9ABA-7D112ED87E9F}" srcOrd="9" destOrd="0" presId="urn:microsoft.com/office/officeart/2005/8/layout/chevron1"/>
    <dgm:cxn modelId="{5A9632C6-EC5F-4954-B185-2BCB0E21B97A}" type="presParOf" srcId="{49800D8A-3963-4F3B-824F-DDBA1BB8A0EA}" destId="{3578AB77-1485-4DE7-AF03-AC8ECC7CA054}" srcOrd="10" destOrd="0" presId="urn:microsoft.com/office/officeart/2005/8/layout/chevron1"/>
    <dgm:cxn modelId="{E4DA2565-3AD4-4B2E-AF23-764C5F111D67}" type="presParOf" srcId="{49800D8A-3963-4F3B-824F-DDBA1BB8A0EA}" destId="{98E4D8C0-C31C-4B24-B11D-93160B94AB02}" srcOrd="11" destOrd="0" presId="urn:microsoft.com/office/officeart/2005/8/layout/chevron1"/>
    <dgm:cxn modelId="{AAD358B2-6DCF-4E6F-B9A2-2A61C775128C}" type="presParOf" srcId="{49800D8A-3963-4F3B-824F-DDBA1BB8A0EA}" destId="{101D7FC9-E8E1-44E3-A92F-FA7443487888}" srcOrd="12" destOrd="0" presId="urn:microsoft.com/office/officeart/2005/8/layout/chevron1"/>
    <dgm:cxn modelId="{BD638EAE-D77A-483C-AAB4-4D72AD8841EC}" type="presParOf" srcId="{49800D8A-3963-4F3B-824F-DDBA1BB8A0EA}" destId="{8B43472C-7034-41E1-9EA0-0C93E9254340}" srcOrd="13" destOrd="0" presId="urn:microsoft.com/office/officeart/2005/8/layout/chevron1"/>
    <dgm:cxn modelId="{EB2F01B1-15D5-4BE0-BE8D-01FFAF79CC60}" type="presParOf" srcId="{49800D8A-3963-4F3B-824F-DDBA1BB8A0EA}" destId="{B4D1DCB2-2668-4E68-A672-051E7B197997}" srcOrd="14" destOrd="0" presId="urn:microsoft.com/office/officeart/2005/8/layout/chevron1"/>
    <dgm:cxn modelId="{11C52BCC-8689-472A-A831-445B4179D146}" type="presParOf" srcId="{49800D8A-3963-4F3B-824F-DDBA1BB8A0EA}" destId="{7F647DA7-D02C-44D2-A5D6-DD971A854F8E}" srcOrd="15" destOrd="0" presId="urn:microsoft.com/office/officeart/2005/8/layout/chevron1"/>
    <dgm:cxn modelId="{D0FFD079-E385-4CE9-82A4-8D6780887B6F}" type="presParOf" srcId="{49800D8A-3963-4F3B-824F-DDBA1BB8A0EA}" destId="{BFA5FEF4-9A3E-40F4-9B4E-AA2A039FD910}" srcOrd="16" destOrd="0" presId="urn:microsoft.com/office/officeart/2005/8/layout/chevron1"/>
    <dgm:cxn modelId="{9A4D0F6A-2652-405E-A1FE-D627B18821E2}" type="presParOf" srcId="{49800D8A-3963-4F3B-824F-DDBA1BB8A0EA}" destId="{163735FF-C318-47B9-BB3F-455457E793A6}" srcOrd="17" destOrd="0" presId="urn:microsoft.com/office/officeart/2005/8/layout/chevron1"/>
    <dgm:cxn modelId="{4C4215C9-BC55-4207-B343-8DF1395386F8}" type="presParOf" srcId="{49800D8A-3963-4F3B-824F-DDBA1BB8A0EA}" destId="{5A78A631-F07E-4930-9044-4FF7D84E3DD9}" srcOrd="18" destOrd="0" presId="urn:microsoft.com/office/officeart/2005/8/layout/chevron1"/>
    <dgm:cxn modelId="{266FAE78-7860-412B-B143-EF5E4BDFFEF3}" type="presParOf" srcId="{49800D8A-3963-4F3B-824F-DDBA1BB8A0EA}" destId="{4466B9CB-609F-40F1-8682-2B434A3AB637}" srcOrd="19" destOrd="0" presId="urn:microsoft.com/office/officeart/2005/8/layout/chevron1"/>
    <dgm:cxn modelId="{FE338CD8-4BF0-4A91-B5C7-356E18D86277}" type="presParOf" srcId="{49800D8A-3963-4F3B-824F-DDBA1BB8A0EA}" destId="{80463220-5CA5-49EF-9DE3-025C82AB7309}" srcOrd="20" destOrd="0" presId="urn:microsoft.com/office/officeart/2005/8/layout/chevron1"/>
    <dgm:cxn modelId="{2D7A2115-FAAB-4AEE-ACCA-18A9A42E3A47}" type="presParOf" srcId="{49800D8A-3963-4F3B-824F-DDBA1BB8A0EA}" destId="{46B76110-9AB5-44A2-99D5-090819A44A44}" srcOrd="21" destOrd="0" presId="urn:microsoft.com/office/officeart/2005/8/layout/chevron1"/>
    <dgm:cxn modelId="{A23CE59C-BB42-4DF8-BCB1-8751424EF5EF}" type="presParOf" srcId="{49800D8A-3963-4F3B-824F-DDBA1BB8A0EA}" destId="{8337FDB7-DED2-40A9-A319-2CE4D530ED82}" srcOrd="22" destOrd="0" presId="urn:microsoft.com/office/officeart/2005/8/layout/chevron1"/>
    <dgm:cxn modelId="{7924B9CC-12A1-4A50-B6DC-8450568A220F}" type="presParOf" srcId="{49800D8A-3963-4F3B-824F-DDBA1BB8A0EA}" destId="{C487F3C4-8DC5-4F24-AEAE-8373694228E8}" srcOrd="23" destOrd="0" presId="urn:microsoft.com/office/officeart/2005/8/layout/chevron1"/>
    <dgm:cxn modelId="{3E304E90-F9D5-48C5-8BD8-C0D97B5B1360}" type="presParOf" srcId="{49800D8A-3963-4F3B-824F-DDBA1BB8A0EA}" destId="{D4A048CB-2C16-4748-BD50-ED7B39AE07E7}" srcOrd="24" destOrd="0" presId="urn:microsoft.com/office/officeart/2005/8/layout/chevron1"/>
    <dgm:cxn modelId="{CCB0B0C0-2B17-4324-A05B-40952A53B74D}" type="presParOf" srcId="{49800D8A-3963-4F3B-824F-DDBA1BB8A0EA}" destId="{65AF7415-81D8-405A-A3DC-F71937B7020F}" srcOrd="25" destOrd="0" presId="urn:microsoft.com/office/officeart/2005/8/layout/chevron1"/>
    <dgm:cxn modelId="{13D4EBDE-8C7F-4619-B82F-FA86BA2D8AC8}" type="presParOf" srcId="{49800D8A-3963-4F3B-824F-DDBA1BB8A0EA}" destId="{4A999A7B-AAF1-4409-8CD9-82EF9BBD89FA}" srcOrd="26" destOrd="0" presId="urn:microsoft.com/office/officeart/2005/8/layout/chevron1"/>
    <dgm:cxn modelId="{3DED8BA7-B82D-408B-8D84-E3E06B45E886}" type="presParOf" srcId="{49800D8A-3963-4F3B-824F-DDBA1BB8A0EA}" destId="{73BC1599-6A61-4513-A11A-435E921FF808}" srcOrd="27" destOrd="0" presId="urn:microsoft.com/office/officeart/2005/8/layout/chevron1"/>
    <dgm:cxn modelId="{CACE1E45-6E45-44FB-BD90-9684F2873C82}" type="presParOf" srcId="{49800D8A-3963-4F3B-824F-DDBA1BB8A0EA}" destId="{884E25F9-FA7D-4E26-85B3-F19FACCD9642}" srcOrd="28" destOrd="0" presId="urn:microsoft.com/office/officeart/2005/8/layout/chevron1"/>
    <dgm:cxn modelId="{5F9C38DC-6FCE-45C4-9BFA-7AE38248A6DA}" type="presParOf" srcId="{49800D8A-3963-4F3B-824F-DDBA1BB8A0EA}" destId="{E418D7B5-E446-4FBB-84D1-ED09F9668CAF}" srcOrd="29" destOrd="0" presId="urn:microsoft.com/office/officeart/2005/8/layout/chevron1"/>
    <dgm:cxn modelId="{11A7DAC4-ABA3-4DA0-881B-57D2289895EE}" type="presParOf" srcId="{49800D8A-3963-4F3B-824F-DDBA1BB8A0EA}" destId="{82992E90-88E3-43D5-B48F-57C525CD64BA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6C9FF-8603-4B44-B25D-1869558F8B0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2B80CA7-7FB9-49E1-B3E7-2063A7CDE847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Web Semántica</a:t>
          </a:r>
        </a:p>
      </dgm:t>
    </dgm:pt>
    <dgm:pt modelId="{BE612962-C971-4332-B022-E13F8C8FE3C0}" type="parTrans" cxnId="{EBECC7C3-CB47-4A62-9D21-C8CDEB77CE39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3FBAF0-6765-4799-A677-07454561F6B4}" type="sibTrans" cxnId="{EBECC7C3-CB47-4A62-9D21-C8CDEB77CE39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5C97FD-A88B-45F5-8C08-61274BC4CDF5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Nuevas APIS</a:t>
          </a:r>
        </a:p>
      </dgm:t>
    </dgm:pt>
    <dgm:pt modelId="{EA8CEEAA-14F7-4BBC-A714-C3E2FBDF5134}" type="parTrans" cxnId="{D2C7814C-41A9-4C65-A7F8-3E7CD2C0C029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10E264-4A4F-4C5C-88C2-C48CF8E1F46A}" type="sibTrans" cxnId="{D2C7814C-41A9-4C65-A7F8-3E7CD2C0C029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55B653-7B3E-47A6-9FD8-E7552AC9000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Storage &amp; </a:t>
          </a:r>
          <a:r>
            <a:rPr lang="es-PE" b="0" i="0" dirty="0"/>
            <a:t>Off-Line</a:t>
          </a:r>
          <a:endParaRPr lang="es-P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51C2A-2339-49FA-8D7F-DB9BEE221B93}" type="parTrans" cxnId="{F510F407-1161-4750-90CE-20D12D31B426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6A2A57-0DC9-42D0-9852-DB16FB467B6E}" type="sibTrans" cxnId="{F510F407-1161-4750-90CE-20D12D31B426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EF8773-5FF7-4D92-820C-0A629F9A7118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Geolocalización</a:t>
          </a:r>
        </a:p>
      </dgm:t>
    </dgm:pt>
    <dgm:pt modelId="{60FDCED9-A94A-4D28-AA43-CA5B8F59B625}" type="parTrans" cxnId="{3E558ED9-103C-499F-9B92-19D31EBB23DB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B8A1AE-6E35-4EC7-A272-0220404A32E2}" type="sibTrans" cxnId="{3E558ED9-103C-499F-9B92-19D31EBB23DB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3C49AA-712E-4B04-BD4B-BAC0949D723A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Acceso al dispositivo.</a:t>
          </a:r>
        </a:p>
      </dgm:t>
    </dgm:pt>
    <dgm:pt modelId="{915A1B83-1168-4571-A71C-0B25BEBC8993}" type="parTrans" cxnId="{7F737E4C-8DF9-4C12-B799-415E9564726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73D4D5-3359-4115-A14C-0696B971FAF7}" type="sibTrans" cxnId="{7F737E4C-8DF9-4C12-B799-415E9564726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A4552A-3061-4256-BB4A-F2B6117F18E2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CSS3</a:t>
          </a:r>
        </a:p>
      </dgm:t>
    </dgm:pt>
    <dgm:pt modelId="{1EC5EBB4-765E-448A-9539-28169F99AA80}" type="parTrans" cxnId="{E06A13DD-394C-4B2E-8CAB-4101E2B1FE14}">
      <dgm:prSet/>
      <dgm:spPr/>
      <dgm:t>
        <a:bodyPr/>
        <a:lstStyle/>
        <a:p>
          <a:endParaRPr lang="es-PE"/>
        </a:p>
      </dgm:t>
    </dgm:pt>
    <dgm:pt modelId="{3754233E-8BEA-443A-AC38-B8F0CE9D9025}" type="sibTrans" cxnId="{E06A13DD-394C-4B2E-8CAB-4101E2B1FE14}">
      <dgm:prSet/>
      <dgm:spPr/>
      <dgm:t>
        <a:bodyPr/>
        <a:lstStyle/>
        <a:p>
          <a:endParaRPr lang="es-PE"/>
        </a:p>
      </dgm:t>
    </dgm:pt>
    <dgm:pt modelId="{DE00C8FC-0082-482A-908F-E01B97CD1F8B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Drag &amp; 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Drog</a:t>
          </a:r>
          <a:endParaRPr lang="es-P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CA934E-D225-466F-9844-AEF544AD8B07}" type="parTrans" cxnId="{45A1FF03-4D23-4B33-BEDD-5334154E59DE}">
      <dgm:prSet/>
      <dgm:spPr/>
      <dgm:t>
        <a:bodyPr/>
        <a:lstStyle/>
        <a:p>
          <a:endParaRPr lang="es-PE"/>
        </a:p>
      </dgm:t>
    </dgm:pt>
    <dgm:pt modelId="{30DC6B79-6EA8-4874-8306-C0998479A004}" type="sibTrans" cxnId="{45A1FF03-4D23-4B33-BEDD-5334154E59DE}">
      <dgm:prSet/>
      <dgm:spPr/>
      <dgm:t>
        <a:bodyPr/>
        <a:lstStyle/>
        <a:p>
          <a:endParaRPr lang="es-PE"/>
        </a:p>
      </dgm:t>
    </dgm:pt>
    <dgm:pt modelId="{A5FD4B0B-4761-4A9D-AB39-CD3DE08D5906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Web 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Workers</a:t>
          </a:r>
          <a:endParaRPr lang="es-P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876799-8090-4707-84AB-FE7F6010131A}" type="parTrans" cxnId="{46E5FDC4-3BA8-4916-9FEE-3DA7FFC9BD71}">
      <dgm:prSet/>
      <dgm:spPr/>
      <dgm:t>
        <a:bodyPr/>
        <a:lstStyle/>
        <a:p>
          <a:endParaRPr lang="es-PE"/>
        </a:p>
      </dgm:t>
    </dgm:pt>
    <dgm:pt modelId="{E2A43E4F-5ADB-42AA-A2D9-74B80C461C10}" type="sibTrans" cxnId="{46E5FDC4-3BA8-4916-9FEE-3DA7FFC9BD71}">
      <dgm:prSet/>
      <dgm:spPr/>
      <dgm:t>
        <a:bodyPr/>
        <a:lstStyle/>
        <a:p>
          <a:endParaRPr lang="es-PE"/>
        </a:p>
      </dgm:t>
    </dgm:pt>
    <dgm:pt modelId="{9BB005F0-17D4-47B0-902D-7078470938FA}">
      <dgm:prSet phldrT="[Texto]"/>
      <dgm:spPr/>
      <dgm:t>
        <a:bodyPr/>
        <a:lstStyle/>
        <a:p>
          <a:r>
            <a:rPr lang="es-PE" b="0" i="0" dirty="0"/>
            <a:t>Web Sockets</a:t>
          </a:r>
          <a:endParaRPr lang="es-P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3C4D9A-1C8B-424B-AF15-542DACB21B10}" type="parTrans" cxnId="{08F2D202-6AE5-4C2B-80AD-2E7F50DD5342}">
      <dgm:prSet/>
      <dgm:spPr/>
      <dgm:t>
        <a:bodyPr/>
        <a:lstStyle/>
        <a:p>
          <a:endParaRPr lang="es-PE"/>
        </a:p>
      </dgm:t>
    </dgm:pt>
    <dgm:pt modelId="{5DE3DCC9-BBB7-4B31-87DF-9F5ADD78AC82}" type="sibTrans" cxnId="{08F2D202-6AE5-4C2B-80AD-2E7F50DD5342}">
      <dgm:prSet/>
      <dgm:spPr/>
      <dgm:t>
        <a:bodyPr/>
        <a:lstStyle/>
        <a:p>
          <a:endParaRPr lang="es-PE"/>
        </a:p>
      </dgm:t>
    </dgm:pt>
    <dgm:pt modelId="{E36B756F-8B3B-46C2-951C-89974771C2D9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Etc.</a:t>
          </a:r>
        </a:p>
      </dgm:t>
    </dgm:pt>
    <dgm:pt modelId="{C787C327-4113-4877-A2BA-5213E95C409F}" type="parTrans" cxnId="{27644962-C8D5-4CB6-82A0-6C02A86D9D06}">
      <dgm:prSet/>
      <dgm:spPr/>
      <dgm:t>
        <a:bodyPr/>
        <a:lstStyle/>
        <a:p>
          <a:endParaRPr lang="es-PE"/>
        </a:p>
      </dgm:t>
    </dgm:pt>
    <dgm:pt modelId="{E1C573EA-0004-485E-9579-E02DB0E9CB7C}" type="sibTrans" cxnId="{27644962-C8D5-4CB6-82A0-6C02A86D9D06}">
      <dgm:prSet/>
      <dgm:spPr/>
      <dgm:t>
        <a:bodyPr/>
        <a:lstStyle/>
        <a:p>
          <a:endParaRPr lang="es-PE"/>
        </a:p>
      </dgm:t>
    </dgm:pt>
    <dgm:pt modelId="{9F69CF60-1839-4396-B68C-BB2EEDFD20F8}">
      <dgm:prSet phldrT="[Texto]"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Gráficos y efectos 2D/3D</a:t>
          </a:r>
          <a:endParaRPr lang="es-P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01EA95-DD8E-4D8E-8A92-D67CE3287465}" type="parTrans" cxnId="{9525C799-A3AB-48B7-8337-4FD690B5E020}">
      <dgm:prSet/>
      <dgm:spPr/>
      <dgm:t>
        <a:bodyPr/>
        <a:lstStyle/>
        <a:p>
          <a:endParaRPr lang="es-PE"/>
        </a:p>
      </dgm:t>
    </dgm:pt>
    <dgm:pt modelId="{7448F261-E6B7-420B-99F5-D8E01E9F2778}" type="sibTrans" cxnId="{9525C799-A3AB-48B7-8337-4FD690B5E020}">
      <dgm:prSet/>
      <dgm:spPr/>
      <dgm:t>
        <a:bodyPr/>
        <a:lstStyle/>
        <a:p>
          <a:endParaRPr lang="es-PE"/>
        </a:p>
      </dgm:t>
    </dgm:pt>
    <dgm:pt modelId="{10DCEF35-942D-40FB-A3FB-52CC7D0FA4F7}" type="pres">
      <dgm:prSet presAssocID="{A076C9FF-8603-4B44-B25D-1869558F8B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06DE14-B7F1-481B-B362-4AAA011E15BD}" type="pres">
      <dgm:prSet presAssocID="{82B80CA7-7FB9-49E1-B3E7-2063A7CDE847}" presName="hierRoot1" presStyleCnt="0">
        <dgm:presLayoutVars>
          <dgm:hierBranch val="init"/>
        </dgm:presLayoutVars>
      </dgm:prSet>
      <dgm:spPr/>
    </dgm:pt>
    <dgm:pt modelId="{4E25819C-0BC7-45F6-8341-8FE526A3221D}" type="pres">
      <dgm:prSet presAssocID="{82B80CA7-7FB9-49E1-B3E7-2063A7CDE847}" presName="rootComposite1" presStyleCnt="0"/>
      <dgm:spPr/>
    </dgm:pt>
    <dgm:pt modelId="{70109F95-F7E7-4DD2-BF35-78DB0950999E}" type="pres">
      <dgm:prSet presAssocID="{82B80CA7-7FB9-49E1-B3E7-2063A7CDE847}" presName="rootText1" presStyleLbl="node0" presStyleIdx="0" presStyleCnt="6">
        <dgm:presLayoutVars>
          <dgm:chPref val="3"/>
        </dgm:presLayoutVars>
      </dgm:prSet>
      <dgm:spPr/>
    </dgm:pt>
    <dgm:pt modelId="{1104563F-5193-4DE0-84EE-1D983DA79A11}" type="pres">
      <dgm:prSet presAssocID="{82B80CA7-7FB9-49E1-B3E7-2063A7CDE847}" presName="rootConnector1" presStyleLbl="node1" presStyleIdx="0" presStyleCnt="0"/>
      <dgm:spPr/>
    </dgm:pt>
    <dgm:pt modelId="{E3B5CD52-E593-4960-8A0D-95051A5ADECB}" type="pres">
      <dgm:prSet presAssocID="{82B80CA7-7FB9-49E1-B3E7-2063A7CDE847}" presName="hierChild2" presStyleCnt="0"/>
      <dgm:spPr/>
    </dgm:pt>
    <dgm:pt modelId="{C15D3A65-5AF1-4A6D-9099-CAC48D5D81A2}" type="pres">
      <dgm:prSet presAssocID="{82B80CA7-7FB9-49E1-B3E7-2063A7CDE847}" presName="hierChild3" presStyleCnt="0"/>
      <dgm:spPr/>
    </dgm:pt>
    <dgm:pt modelId="{E790D103-7955-4FFB-8E62-CCA8B5FDE84D}" type="pres">
      <dgm:prSet presAssocID="{EC5C97FD-A88B-45F5-8C08-61274BC4CDF5}" presName="hierRoot1" presStyleCnt="0">
        <dgm:presLayoutVars>
          <dgm:hierBranch val="init"/>
        </dgm:presLayoutVars>
      </dgm:prSet>
      <dgm:spPr/>
    </dgm:pt>
    <dgm:pt modelId="{B0180760-7A35-4B89-82BC-703ABE858E0D}" type="pres">
      <dgm:prSet presAssocID="{EC5C97FD-A88B-45F5-8C08-61274BC4CDF5}" presName="rootComposite1" presStyleCnt="0"/>
      <dgm:spPr/>
    </dgm:pt>
    <dgm:pt modelId="{472CF53A-912A-40D5-B309-D0191A8D60E6}" type="pres">
      <dgm:prSet presAssocID="{EC5C97FD-A88B-45F5-8C08-61274BC4CDF5}" presName="rootText1" presStyleLbl="node0" presStyleIdx="1" presStyleCnt="6">
        <dgm:presLayoutVars>
          <dgm:chPref val="3"/>
        </dgm:presLayoutVars>
      </dgm:prSet>
      <dgm:spPr/>
    </dgm:pt>
    <dgm:pt modelId="{02414A9F-592D-4F90-9C8C-2B3376925FA6}" type="pres">
      <dgm:prSet presAssocID="{EC5C97FD-A88B-45F5-8C08-61274BC4CDF5}" presName="rootConnector1" presStyleLbl="node1" presStyleIdx="0" presStyleCnt="0"/>
      <dgm:spPr/>
    </dgm:pt>
    <dgm:pt modelId="{3FBEB103-F1AF-4333-B771-49B9BF03E9C9}" type="pres">
      <dgm:prSet presAssocID="{EC5C97FD-A88B-45F5-8C08-61274BC4CDF5}" presName="hierChild2" presStyleCnt="0"/>
      <dgm:spPr/>
    </dgm:pt>
    <dgm:pt modelId="{9EF8811B-4791-4D2B-8BBD-77C1ABC645F3}" type="pres">
      <dgm:prSet presAssocID="{30F51C2A-2339-49FA-8D7F-DB9BEE221B93}" presName="Name64" presStyleLbl="parChTrans1D2" presStyleIdx="0" presStyleCnt="5"/>
      <dgm:spPr/>
    </dgm:pt>
    <dgm:pt modelId="{1DE453A7-691F-4123-8FA1-9E31A874AD9C}" type="pres">
      <dgm:prSet presAssocID="{5E55B653-7B3E-47A6-9FD8-E7552AC90004}" presName="hierRoot2" presStyleCnt="0">
        <dgm:presLayoutVars>
          <dgm:hierBranch val="init"/>
        </dgm:presLayoutVars>
      </dgm:prSet>
      <dgm:spPr/>
    </dgm:pt>
    <dgm:pt modelId="{C5534F9A-E1C0-4B0B-809D-A87EBA0A012F}" type="pres">
      <dgm:prSet presAssocID="{5E55B653-7B3E-47A6-9FD8-E7552AC90004}" presName="rootComposite" presStyleCnt="0"/>
      <dgm:spPr/>
    </dgm:pt>
    <dgm:pt modelId="{1FA95767-DD5A-417F-B34D-1D51228B4F24}" type="pres">
      <dgm:prSet presAssocID="{5E55B653-7B3E-47A6-9FD8-E7552AC90004}" presName="rootText" presStyleLbl="node2" presStyleIdx="0" presStyleCnt="5">
        <dgm:presLayoutVars>
          <dgm:chPref val="3"/>
        </dgm:presLayoutVars>
      </dgm:prSet>
      <dgm:spPr/>
    </dgm:pt>
    <dgm:pt modelId="{1061994C-B921-47BD-8DB1-A0621EF3EB77}" type="pres">
      <dgm:prSet presAssocID="{5E55B653-7B3E-47A6-9FD8-E7552AC90004}" presName="rootConnector" presStyleLbl="node2" presStyleIdx="0" presStyleCnt="5"/>
      <dgm:spPr/>
    </dgm:pt>
    <dgm:pt modelId="{4C922508-19FF-4801-92CE-75877B6B0E1E}" type="pres">
      <dgm:prSet presAssocID="{5E55B653-7B3E-47A6-9FD8-E7552AC90004}" presName="hierChild4" presStyleCnt="0"/>
      <dgm:spPr/>
    </dgm:pt>
    <dgm:pt modelId="{806F2A28-158C-4CF0-82B4-22188D1B06D7}" type="pres">
      <dgm:prSet presAssocID="{5E55B653-7B3E-47A6-9FD8-E7552AC90004}" presName="hierChild5" presStyleCnt="0"/>
      <dgm:spPr/>
    </dgm:pt>
    <dgm:pt modelId="{54975527-F0E0-4CE9-BCFB-6E17F6B2307A}" type="pres">
      <dgm:prSet presAssocID="{60FDCED9-A94A-4D28-AA43-CA5B8F59B625}" presName="Name64" presStyleLbl="parChTrans1D2" presStyleIdx="1" presStyleCnt="5"/>
      <dgm:spPr/>
    </dgm:pt>
    <dgm:pt modelId="{9628D4A6-87AB-4EDD-A878-DF99DAFA25E6}" type="pres">
      <dgm:prSet presAssocID="{BDEF8773-5FF7-4D92-820C-0A629F9A7118}" presName="hierRoot2" presStyleCnt="0">
        <dgm:presLayoutVars>
          <dgm:hierBranch val="init"/>
        </dgm:presLayoutVars>
      </dgm:prSet>
      <dgm:spPr/>
    </dgm:pt>
    <dgm:pt modelId="{2AAFD9B0-6A88-4638-8010-0D6C820B21F4}" type="pres">
      <dgm:prSet presAssocID="{BDEF8773-5FF7-4D92-820C-0A629F9A7118}" presName="rootComposite" presStyleCnt="0"/>
      <dgm:spPr/>
    </dgm:pt>
    <dgm:pt modelId="{282073CF-8DF7-411A-95A1-58E15227A46F}" type="pres">
      <dgm:prSet presAssocID="{BDEF8773-5FF7-4D92-820C-0A629F9A7118}" presName="rootText" presStyleLbl="node2" presStyleIdx="1" presStyleCnt="5">
        <dgm:presLayoutVars>
          <dgm:chPref val="3"/>
        </dgm:presLayoutVars>
      </dgm:prSet>
      <dgm:spPr/>
    </dgm:pt>
    <dgm:pt modelId="{2451EAB6-B900-448A-B98B-1A589121FC6D}" type="pres">
      <dgm:prSet presAssocID="{BDEF8773-5FF7-4D92-820C-0A629F9A7118}" presName="rootConnector" presStyleLbl="node2" presStyleIdx="1" presStyleCnt="5"/>
      <dgm:spPr/>
    </dgm:pt>
    <dgm:pt modelId="{4EB259C8-607E-4DE2-A977-2AED931F0E62}" type="pres">
      <dgm:prSet presAssocID="{BDEF8773-5FF7-4D92-820C-0A629F9A7118}" presName="hierChild4" presStyleCnt="0"/>
      <dgm:spPr/>
    </dgm:pt>
    <dgm:pt modelId="{3C026CC6-2A39-4647-ABD5-1C851130CDEE}" type="pres">
      <dgm:prSet presAssocID="{BDEF8773-5FF7-4D92-820C-0A629F9A7118}" presName="hierChild5" presStyleCnt="0"/>
      <dgm:spPr/>
    </dgm:pt>
    <dgm:pt modelId="{FF5AA80E-73D2-4954-9342-FAC0626D7B43}" type="pres">
      <dgm:prSet presAssocID="{915A1B83-1168-4571-A71C-0B25BEBC8993}" presName="Name64" presStyleLbl="parChTrans1D2" presStyleIdx="2" presStyleCnt="5"/>
      <dgm:spPr/>
    </dgm:pt>
    <dgm:pt modelId="{0A7E0DE6-5CEA-4C65-8DE6-4052C05F20AE}" type="pres">
      <dgm:prSet presAssocID="{B43C49AA-712E-4B04-BD4B-BAC0949D723A}" presName="hierRoot2" presStyleCnt="0">
        <dgm:presLayoutVars>
          <dgm:hierBranch val="init"/>
        </dgm:presLayoutVars>
      </dgm:prSet>
      <dgm:spPr/>
    </dgm:pt>
    <dgm:pt modelId="{8AD4020A-7B07-4763-B1AC-4C9055976EC1}" type="pres">
      <dgm:prSet presAssocID="{B43C49AA-712E-4B04-BD4B-BAC0949D723A}" presName="rootComposite" presStyleCnt="0"/>
      <dgm:spPr/>
    </dgm:pt>
    <dgm:pt modelId="{18B0A9E1-2E62-4F0D-919E-21871BB86D70}" type="pres">
      <dgm:prSet presAssocID="{B43C49AA-712E-4B04-BD4B-BAC0949D723A}" presName="rootText" presStyleLbl="node2" presStyleIdx="2" presStyleCnt="5">
        <dgm:presLayoutVars>
          <dgm:chPref val="3"/>
        </dgm:presLayoutVars>
      </dgm:prSet>
      <dgm:spPr/>
    </dgm:pt>
    <dgm:pt modelId="{A49E9E90-AEE6-4966-AC42-DA857D5A196D}" type="pres">
      <dgm:prSet presAssocID="{B43C49AA-712E-4B04-BD4B-BAC0949D723A}" presName="rootConnector" presStyleLbl="node2" presStyleIdx="2" presStyleCnt="5"/>
      <dgm:spPr/>
    </dgm:pt>
    <dgm:pt modelId="{4E047624-B823-464F-B1DC-61E9049817B0}" type="pres">
      <dgm:prSet presAssocID="{B43C49AA-712E-4B04-BD4B-BAC0949D723A}" presName="hierChild4" presStyleCnt="0"/>
      <dgm:spPr/>
    </dgm:pt>
    <dgm:pt modelId="{A19F5562-C4BD-4A5A-8A0A-11CF70AA7B1C}" type="pres">
      <dgm:prSet presAssocID="{B43C49AA-712E-4B04-BD4B-BAC0949D723A}" presName="hierChild5" presStyleCnt="0"/>
      <dgm:spPr/>
    </dgm:pt>
    <dgm:pt modelId="{03CD1F4A-B81C-4F9C-9185-B84B4517647C}" type="pres">
      <dgm:prSet presAssocID="{16CA934E-D225-466F-9844-AEF544AD8B07}" presName="Name64" presStyleLbl="parChTrans1D2" presStyleIdx="3" presStyleCnt="5"/>
      <dgm:spPr/>
    </dgm:pt>
    <dgm:pt modelId="{FCCBC896-F18C-4B44-BBF8-BC8B2C6B189D}" type="pres">
      <dgm:prSet presAssocID="{DE00C8FC-0082-482A-908F-E01B97CD1F8B}" presName="hierRoot2" presStyleCnt="0">
        <dgm:presLayoutVars>
          <dgm:hierBranch val="init"/>
        </dgm:presLayoutVars>
      </dgm:prSet>
      <dgm:spPr/>
    </dgm:pt>
    <dgm:pt modelId="{2DFF56F2-27C2-4E07-9F0C-6FB4E3C1B94B}" type="pres">
      <dgm:prSet presAssocID="{DE00C8FC-0082-482A-908F-E01B97CD1F8B}" presName="rootComposite" presStyleCnt="0"/>
      <dgm:spPr/>
    </dgm:pt>
    <dgm:pt modelId="{DF90BAD1-57C2-45C6-BBBC-A3845ACBF0B7}" type="pres">
      <dgm:prSet presAssocID="{DE00C8FC-0082-482A-908F-E01B97CD1F8B}" presName="rootText" presStyleLbl="node2" presStyleIdx="3" presStyleCnt="5">
        <dgm:presLayoutVars>
          <dgm:chPref val="3"/>
        </dgm:presLayoutVars>
      </dgm:prSet>
      <dgm:spPr/>
    </dgm:pt>
    <dgm:pt modelId="{EB7713AF-6FE8-40CD-8561-20D80B798428}" type="pres">
      <dgm:prSet presAssocID="{DE00C8FC-0082-482A-908F-E01B97CD1F8B}" presName="rootConnector" presStyleLbl="node2" presStyleIdx="3" presStyleCnt="5"/>
      <dgm:spPr/>
    </dgm:pt>
    <dgm:pt modelId="{246BF2D4-B055-43B6-80EB-91E0399AA533}" type="pres">
      <dgm:prSet presAssocID="{DE00C8FC-0082-482A-908F-E01B97CD1F8B}" presName="hierChild4" presStyleCnt="0"/>
      <dgm:spPr/>
    </dgm:pt>
    <dgm:pt modelId="{CED2A61C-07D8-496A-BB8D-1D2A947F54E5}" type="pres">
      <dgm:prSet presAssocID="{DE00C8FC-0082-482A-908F-E01B97CD1F8B}" presName="hierChild5" presStyleCnt="0"/>
      <dgm:spPr/>
    </dgm:pt>
    <dgm:pt modelId="{FF877584-E243-4084-B493-1072B8D8261D}" type="pres">
      <dgm:prSet presAssocID="{C787C327-4113-4877-A2BA-5213E95C409F}" presName="Name64" presStyleLbl="parChTrans1D2" presStyleIdx="4" presStyleCnt="5"/>
      <dgm:spPr/>
    </dgm:pt>
    <dgm:pt modelId="{BB96F35E-FED7-415C-85DE-CD9A0570B8E1}" type="pres">
      <dgm:prSet presAssocID="{E36B756F-8B3B-46C2-951C-89974771C2D9}" presName="hierRoot2" presStyleCnt="0">
        <dgm:presLayoutVars>
          <dgm:hierBranch val="init"/>
        </dgm:presLayoutVars>
      </dgm:prSet>
      <dgm:spPr/>
    </dgm:pt>
    <dgm:pt modelId="{D175C595-15B6-4AEF-9364-42495EEBDAD7}" type="pres">
      <dgm:prSet presAssocID="{E36B756F-8B3B-46C2-951C-89974771C2D9}" presName="rootComposite" presStyleCnt="0"/>
      <dgm:spPr/>
    </dgm:pt>
    <dgm:pt modelId="{1D691838-1506-4415-AA49-9C9DA4E56E37}" type="pres">
      <dgm:prSet presAssocID="{E36B756F-8B3B-46C2-951C-89974771C2D9}" presName="rootText" presStyleLbl="node2" presStyleIdx="4" presStyleCnt="5">
        <dgm:presLayoutVars>
          <dgm:chPref val="3"/>
        </dgm:presLayoutVars>
      </dgm:prSet>
      <dgm:spPr/>
    </dgm:pt>
    <dgm:pt modelId="{C963EC83-704C-46FD-A1FF-115FCF2A5E3F}" type="pres">
      <dgm:prSet presAssocID="{E36B756F-8B3B-46C2-951C-89974771C2D9}" presName="rootConnector" presStyleLbl="node2" presStyleIdx="4" presStyleCnt="5"/>
      <dgm:spPr/>
    </dgm:pt>
    <dgm:pt modelId="{1DE8842F-3910-4F38-A1A3-8B28E6683640}" type="pres">
      <dgm:prSet presAssocID="{E36B756F-8B3B-46C2-951C-89974771C2D9}" presName="hierChild4" presStyleCnt="0"/>
      <dgm:spPr/>
    </dgm:pt>
    <dgm:pt modelId="{59EAB394-56F5-4FE3-A37E-A9A9FF15E0AA}" type="pres">
      <dgm:prSet presAssocID="{E36B756F-8B3B-46C2-951C-89974771C2D9}" presName="hierChild5" presStyleCnt="0"/>
      <dgm:spPr/>
    </dgm:pt>
    <dgm:pt modelId="{88540C23-A3FF-49A6-AB92-E4B0C2F54FCB}" type="pres">
      <dgm:prSet presAssocID="{EC5C97FD-A88B-45F5-8C08-61274BC4CDF5}" presName="hierChild3" presStyleCnt="0"/>
      <dgm:spPr/>
    </dgm:pt>
    <dgm:pt modelId="{95945454-CC86-4AC6-86D2-DE0E677877B2}" type="pres">
      <dgm:prSet presAssocID="{9F69CF60-1839-4396-B68C-BB2EEDFD20F8}" presName="hierRoot1" presStyleCnt="0">
        <dgm:presLayoutVars>
          <dgm:hierBranch val="init"/>
        </dgm:presLayoutVars>
      </dgm:prSet>
      <dgm:spPr/>
    </dgm:pt>
    <dgm:pt modelId="{D87B5874-36AB-4B02-BF72-18BEA5AD1F06}" type="pres">
      <dgm:prSet presAssocID="{9F69CF60-1839-4396-B68C-BB2EEDFD20F8}" presName="rootComposite1" presStyleCnt="0"/>
      <dgm:spPr/>
    </dgm:pt>
    <dgm:pt modelId="{6914C8B5-BBD9-4430-BE86-F341AA7D56A4}" type="pres">
      <dgm:prSet presAssocID="{9F69CF60-1839-4396-B68C-BB2EEDFD20F8}" presName="rootText1" presStyleLbl="node0" presStyleIdx="2" presStyleCnt="6">
        <dgm:presLayoutVars>
          <dgm:chPref val="3"/>
        </dgm:presLayoutVars>
      </dgm:prSet>
      <dgm:spPr/>
    </dgm:pt>
    <dgm:pt modelId="{5CDA0658-0B03-4B7C-917A-3E069DE9B8DB}" type="pres">
      <dgm:prSet presAssocID="{9F69CF60-1839-4396-B68C-BB2EEDFD20F8}" presName="rootConnector1" presStyleLbl="node1" presStyleIdx="0" presStyleCnt="0"/>
      <dgm:spPr/>
    </dgm:pt>
    <dgm:pt modelId="{C89778AB-6CFE-4120-B275-B3D1102F172E}" type="pres">
      <dgm:prSet presAssocID="{9F69CF60-1839-4396-B68C-BB2EEDFD20F8}" presName="hierChild2" presStyleCnt="0"/>
      <dgm:spPr/>
    </dgm:pt>
    <dgm:pt modelId="{DBA9E78B-CDE6-4A8F-8A5B-14F362BF264D}" type="pres">
      <dgm:prSet presAssocID="{9F69CF60-1839-4396-B68C-BB2EEDFD20F8}" presName="hierChild3" presStyleCnt="0"/>
      <dgm:spPr/>
    </dgm:pt>
    <dgm:pt modelId="{686EFED2-3F7B-4651-B980-6D33D09E7CDC}" type="pres">
      <dgm:prSet presAssocID="{A5FD4B0B-4761-4A9D-AB39-CD3DE08D5906}" presName="hierRoot1" presStyleCnt="0">
        <dgm:presLayoutVars>
          <dgm:hierBranch val="init"/>
        </dgm:presLayoutVars>
      </dgm:prSet>
      <dgm:spPr/>
    </dgm:pt>
    <dgm:pt modelId="{89A1F73D-5A9D-4D68-BB3D-7081C93ADEE7}" type="pres">
      <dgm:prSet presAssocID="{A5FD4B0B-4761-4A9D-AB39-CD3DE08D5906}" presName="rootComposite1" presStyleCnt="0"/>
      <dgm:spPr/>
    </dgm:pt>
    <dgm:pt modelId="{BBCEB297-F032-4716-93CB-C8AFD586C88B}" type="pres">
      <dgm:prSet presAssocID="{A5FD4B0B-4761-4A9D-AB39-CD3DE08D5906}" presName="rootText1" presStyleLbl="node0" presStyleIdx="3" presStyleCnt="6">
        <dgm:presLayoutVars>
          <dgm:chPref val="3"/>
        </dgm:presLayoutVars>
      </dgm:prSet>
      <dgm:spPr/>
    </dgm:pt>
    <dgm:pt modelId="{EA615DE7-7808-4184-AA19-D773776DE395}" type="pres">
      <dgm:prSet presAssocID="{A5FD4B0B-4761-4A9D-AB39-CD3DE08D5906}" presName="rootConnector1" presStyleLbl="node1" presStyleIdx="0" presStyleCnt="0"/>
      <dgm:spPr/>
    </dgm:pt>
    <dgm:pt modelId="{F6D8E9D9-C928-453C-B5FF-ABD316161DC5}" type="pres">
      <dgm:prSet presAssocID="{A5FD4B0B-4761-4A9D-AB39-CD3DE08D5906}" presName="hierChild2" presStyleCnt="0"/>
      <dgm:spPr/>
    </dgm:pt>
    <dgm:pt modelId="{7FA6F2CC-E272-4344-8801-7C68407B723E}" type="pres">
      <dgm:prSet presAssocID="{A5FD4B0B-4761-4A9D-AB39-CD3DE08D5906}" presName="hierChild3" presStyleCnt="0"/>
      <dgm:spPr/>
    </dgm:pt>
    <dgm:pt modelId="{A9043521-B701-437C-9EA9-956E20A107F0}" type="pres">
      <dgm:prSet presAssocID="{9BB005F0-17D4-47B0-902D-7078470938FA}" presName="hierRoot1" presStyleCnt="0">
        <dgm:presLayoutVars>
          <dgm:hierBranch val="init"/>
        </dgm:presLayoutVars>
      </dgm:prSet>
      <dgm:spPr/>
    </dgm:pt>
    <dgm:pt modelId="{AC52FDCA-B31D-4218-A70E-C052E5F3382C}" type="pres">
      <dgm:prSet presAssocID="{9BB005F0-17D4-47B0-902D-7078470938FA}" presName="rootComposite1" presStyleCnt="0"/>
      <dgm:spPr/>
    </dgm:pt>
    <dgm:pt modelId="{54C315FA-FCB3-4A20-820C-9EC2A7D160DB}" type="pres">
      <dgm:prSet presAssocID="{9BB005F0-17D4-47B0-902D-7078470938FA}" presName="rootText1" presStyleLbl="node0" presStyleIdx="4" presStyleCnt="6">
        <dgm:presLayoutVars>
          <dgm:chPref val="3"/>
        </dgm:presLayoutVars>
      </dgm:prSet>
      <dgm:spPr/>
    </dgm:pt>
    <dgm:pt modelId="{CE776DB2-957F-4100-90B2-358867866C2A}" type="pres">
      <dgm:prSet presAssocID="{9BB005F0-17D4-47B0-902D-7078470938FA}" presName="rootConnector1" presStyleLbl="node1" presStyleIdx="0" presStyleCnt="0"/>
      <dgm:spPr/>
    </dgm:pt>
    <dgm:pt modelId="{1C2AA6F6-C476-4ADF-9D53-7F6FC9C0E2EF}" type="pres">
      <dgm:prSet presAssocID="{9BB005F0-17D4-47B0-902D-7078470938FA}" presName="hierChild2" presStyleCnt="0"/>
      <dgm:spPr/>
    </dgm:pt>
    <dgm:pt modelId="{15BFE12F-1C5E-4159-826D-B07DC0FD4061}" type="pres">
      <dgm:prSet presAssocID="{9BB005F0-17D4-47B0-902D-7078470938FA}" presName="hierChild3" presStyleCnt="0"/>
      <dgm:spPr/>
    </dgm:pt>
    <dgm:pt modelId="{32E60739-586F-4F30-B8A9-6C7C1626578A}" type="pres">
      <dgm:prSet presAssocID="{96A4552A-3061-4256-BB4A-F2B6117F18E2}" presName="hierRoot1" presStyleCnt="0">
        <dgm:presLayoutVars>
          <dgm:hierBranch val="init"/>
        </dgm:presLayoutVars>
      </dgm:prSet>
      <dgm:spPr/>
    </dgm:pt>
    <dgm:pt modelId="{530DEC38-8DBA-434C-8262-6766711B4596}" type="pres">
      <dgm:prSet presAssocID="{96A4552A-3061-4256-BB4A-F2B6117F18E2}" presName="rootComposite1" presStyleCnt="0"/>
      <dgm:spPr/>
    </dgm:pt>
    <dgm:pt modelId="{C9A23E1F-C541-46F1-A47C-3D46673613B1}" type="pres">
      <dgm:prSet presAssocID="{96A4552A-3061-4256-BB4A-F2B6117F18E2}" presName="rootText1" presStyleLbl="node0" presStyleIdx="5" presStyleCnt="6">
        <dgm:presLayoutVars>
          <dgm:chPref val="3"/>
        </dgm:presLayoutVars>
      </dgm:prSet>
      <dgm:spPr/>
    </dgm:pt>
    <dgm:pt modelId="{6DB52EC1-A204-44F5-B8E2-E9DCE6865C45}" type="pres">
      <dgm:prSet presAssocID="{96A4552A-3061-4256-BB4A-F2B6117F18E2}" presName="rootConnector1" presStyleLbl="node1" presStyleIdx="0" presStyleCnt="0"/>
      <dgm:spPr/>
    </dgm:pt>
    <dgm:pt modelId="{C42DB37E-6855-4703-BCB7-BF3684730868}" type="pres">
      <dgm:prSet presAssocID="{96A4552A-3061-4256-BB4A-F2B6117F18E2}" presName="hierChild2" presStyleCnt="0"/>
      <dgm:spPr/>
    </dgm:pt>
    <dgm:pt modelId="{366AF98A-C0BF-441E-8C8B-7EB2071B6B81}" type="pres">
      <dgm:prSet presAssocID="{96A4552A-3061-4256-BB4A-F2B6117F18E2}" presName="hierChild3" presStyleCnt="0"/>
      <dgm:spPr/>
    </dgm:pt>
  </dgm:ptLst>
  <dgm:cxnLst>
    <dgm:cxn modelId="{08F2D202-6AE5-4C2B-80AD-2E7F50DD5342}" srcId="{A076C9FF-8603-4B44-B25D-1869558F8B05}" destId="{9BB005F0-17D4-47B0-902D-7078470938FA}" srcOrd="4" destOrd="0" parTransId="{F43C4D9A-1C8B-424B-AF15-542DACB21B10}" sibTransId="{5DE3DCC9-BBB7-4B31-87DF-9F5ADD78AC82}"/>
    <dgm:cxn modelId="{45A1FF03-4D23-4B33-BEDD-5334154E59DE}" srcId="{EC5C97FD-A88B-45F5-8C08-61274BC4CDF5}" destId="{DE00C8FC-0082-482A-908F-E01B97CD1F8B}" srcOrd="3" destOrd="0" parTransId="{16CA934E-D225-466F-9844-AEF544AD8B07}" sibTransId="{30DC6B79-6EA8-4874-8306-C0998479A004}"/>
    <dgm:cxn modelId="{F510F407-1161-4750-90CE-20D12D31B426}" srcId="{EC5C97FD-A88B-45F5-8C08-61274BC4CDF5}" destId="{5E55B653-7B3E-47A6-9FD8-E7552AC90004}" srcOrd="0" destOrd="0" parTransId="{30F51C2A-2339-49FA-8D7F-DB9BEE221B93}" sibTransId="{6A6A2A57-0DC9-42D0-9852-DB16FB467B6E}"/>
    <dgm:cxn modelId="{48E2A20F-EBDC-412C-92F6-F8D01C8BD1BE}" type="presOf" srcId="{C787C327-4113-4877-A2BA-5213E95C409F}" destId="{FF877584-E243-4084-B493-1072B8D8261D}" srcOrd="0" destOrd="0" presId="urn:microsoft.com/office/officeart/2009/3/layout/HorizontalOrganizationChart"/>
    <dgm:cxn modelId="{B6FA8622-437F-4817-A27E-03FA81BFD1AB}" type="presOf" srcId="{9F69CF60-1839-4396-B68C-BB2EEDFD20F8}" destId="{6914C8B5-BBD9-4430-BE86-F341AA7D56A4}" srcOrd="0" destOrd="0" presId="urn:microsoft.com/office/officeart/2009/3/layout/HorizontalOrganizationChart"/>
    <dgm:cxn modelId="{D264562B-DC04-400C-BCA7-5B65B3551940}" type="presOf" srcId="{60FDCED9-A94A-4D28-AA43-CA5B8F59B625}" destId="{54975527-F0E0-4CE9-BCFB-6E17F6B2307A}" srcOrd="0" destOrd="0" presId="urn:microsoft.com/office/officeart/2009/3/layout/HorizontalOrganizationChart"/>
    <dgm:cxn modelId="{BFC97530-29B7-42A9-8E0C-BF4BD283392A}" type="presOf" srcId="{BDEF8773-5FF7-4D92-820C-0A629F9A7118}" destId="{282073CF-8DF7-411A-95A1-58E15227A46F}" srcOrd="0" destOrd="0" presId="urn:microsoft.com/office/officeart/2009/3/layout/HorizontalOrganizationChart"/>
    <dgm:cxn modelId="{CD4E373B-D2D4-4175-926D-1B76F48A4CA2}" type="presOf" srcId="{9BB005F0-17D4-47B0-902D-7078470938FA}" destId="{54C315FA-FCB3-4A20-820C-9EC2A7D160DB}" srcOrd="0" destOrd="0" presId="urn:microsoft.com/office/officeart/2009/3/layout/HorizontalOrganizationChart"/>
    <dgm:cxn modelId="{521E1A3C-3FC6-4433-9FE0-FEF5E3A223DF}" type="presOf" srcId="{EC5C97FD-A88B-45F5-8C08-61274BC4CDF5}" destId="{472CF53A-912A-40D5-B309-D0191A8D60E6}" srcOrd="0" destOrd="0" presId="urn:microsoft.com/office/officeart/2009/3/layout/HorizontalOrganizationChart"/>
    <dgm:cxn modelId="{4C709F3F-B3DF-4602-8B7F-D92F21FDFBBE}" type="presOf" srcId="{E36B756F-8B3B-46C2-951C-89974771C2D9}" destId="{1D691838-1506-4415-AA49-9C9DA4E56E37}" srcOrd="0" destOrd="0" presId="urn:microsoft.com/office/officeart/2009/3/layout/HorizontalOrganizationChart"/>
    <dgm:cxn modelId="{D4500840-6272-438B-8566-50F8F0282610}" type="presOf" srcId="{9BB005F0-17D4-47B0-902D-7078470938FA}" destId="{CE776DB2-957F-4100-90B2-358867866C2A}" srcOrd="1" destOrd="0" presId="urn:microsoft.com/office/officeart/2009/3/layout/HorizontalOrganizationChart"/>
    <dgm:cxn modelId="{27644962-C8D5-4CB6-82A0-6C02A86D9D06}" srcId="{EC5C97FD-A88B-45F5-8C08-61274BC4CDF5}" destId="{E36B756F-8B3B-46C2-951C-89974771C2D9}" srcOrd="4" destOrd="0" parTransId="{C787C327-4113-4877-A2BA-5213E95C409F}" sibTransId="{E1C573EA-0004-485E-9579-E02DB0E9CB7C}"/>
    <dgm:cxn modelId="{7AFE1749-133D-4A7E-B516-BBD302B60274}" type="presOf" srcId="{DE00C8FC-0082-482A-908F-E01B97CD1F8B}" destId="{DF90BAD1-57C2-45C6-BBBC-A3845ACBF0B7}" srcOrd="0" destOrd="0" presId="urn:microsoft.com/office/officeart/2009/3/layout/HorizontalOrganizationChart"/>
    <dgm:cxn modelId="{F8610B6C-5AB2-4F70-B008-C86FA0AC0F04}" type="presOf" srcId="{5E55B653-7B3E-47A6-9FD8-E7552AC90004}" destId="{1061994C-B921-47BD-8DB1-A0621EF3EB77}" srcOrd="1" destOrd="0" presId="urn:microsoft.com/office/officeart/2009/3/layout/HorizontalOrganizationChart"/>
    <dgm:cxn modelId="{7F737E4C-8DF9-4C12-B799-415E95647265}" srcId="{EC5C97FD-A88B-45F5-8C08-61274BC4CDF5}" destId="{B43C49AA-712E-4B04-BD4B-BAC0949D723A}" srcOrd="2" destOrd="0" parTransId="{915A1B83-1168-4571-A71C-0B25BEBC8993}" sibTransId="{4D73D4D5-3359-4115-A14C-0696B971FAF7}"/>
    <dgm:cxn modelId="{D2C7814C-41A9-4C65-A7F8-3E7CD2C0C029}" srcId="{A076C9FF-8603-4B44-B25D-1869558F8B05}" destId="{EC5C97FD-A88B-45F5-8C08-61274BC4CDF5}" srcOrd="1" destOrd="0" parTransId="{EA8CEEAA-14F7-4BBC-A714-C3E2FBDF5134}" sibTransId="{A310E264-4A4F-4C5C-88C2-C48CF8E1F46A}"/>
    <dgm:cxn modelId="{E8AE6A6F-677B-4139-B9C2-75D94969F7E5}" type="presOf" srcId="{30F51C2A-2339-49FA-8D7F-DB9BEE221B93}" destId="{9EF8811B-4791-4D2B-8BBD-77C1ABC645F3}" srcOrd="0" destOrd="0" presId="urn:microsoft.com/office/officeart/2009/3/layout/HorizontalOrganizationChart"/>
    <dgm:cxn modelId="{72EA3871-4756-4371-85BA-21925A92F0E6}" type="presOf" srcId="{B43C49AA-712E-4B04-BD4B-BAC0949D723A}" destId="{18B0A9E1-2E62-4F0D-919E-21871BB86D70}" srcOrd="0" destOrd="0" presId="urn:microsoft.com/office/officeart/2009/3/layout/HorizontalOrganizationChart"/>
    <dgm:cxn modelId="{F46BD975-FF2A-4B8B-BD96-EB594ECF5463}" type="presOf" srcId="{DE00C8FC-0082-482A-908F-E01B97CD1F8B}" destId="{EB7713AF-6FE8-40CD-8561-20D80B798428}" srcOrd="1" destOrd="0" presId="urn:microsoft.com/office/officeart/2009/3/layout/HorizontalOrganizationChart"/>
    <dgm:cxn modelId="{B512F077-98A8-449A-805F-0D12D1926C6A}" type="presOf" srcId="{82B80CA7-7FB9-49E1-B3E7-2063A7CDE847}" destId="{70109F95-F7E7-4DD2-BF35-78DB0950999E}" srcOrd="0" destOrd="0" presId="urn:microsoft.com/office/officeart/2009/3/layout/HorizontalOrganizationChart"/>
    <dgm:cxn modelId="{78906E7D-009A-4E50-9517-85F6FDDF68E9}" type="presOf" srcId="{9F69CF60-1839-4396-B68C-BB2EEDFD20F8}" destId="{5CDA0658-0B03-4B7C-917A-3E069DE9B8DB}" srcOrd="1" destOrd="0" presId="urn:microsoft.com/office/officeart/2009/3/layout/HorizontalOrganizationChart"/>
    <dgm:cxn modelId="{7FB19085-000D-4F05-8387-F69A7526E1C6}" type="presOf" srcId="{E36B756F-8B3B-46C2-951C-89974771C2D9}" destId="{C963EC83-704C-46FD-A1FF-115FCF2A5E3F}" srcOrd="1" destOrd="0" presId="urn:microsoft.com/office/officeart/2009/3/layout/HorizontalOrganizationChart"/>
    <dgm:cxn modelId="{435B3091-B564-46FE-B0E5-AC76947EABB4}" type="presOf" srcId="{96A4552A-3061-4256-BB4A-F2B6117F18E2}" destId="{6DB52EC1-A204-44F5-B8E2-E9DCE6865C45}" srcOrd="1" destOrd="0" presId="urn:microsoft.com/office/officeart/2009/3/layout/HorizontalOrganizationChart"/>
    <dgm:cxn modelId="{9525C799-A3AB-48B7-8337-4FD690B5E020}" srcId="{A076C9FF-8603-4B44-B25D-1869558F8B05}" destId="{9F69CF60-1839-4396-B68C-BB2EEDFD20F8}" srcOrd="2" destOrd="0" parTransId="{9601EA95-DD8E-4D8E-8A92-D67CE3287465}" sibTransId="{7448F261-E6B7-420B-99F5-D8E01E9F2778}"/>
    <dgm:cxn modelId="{CBA578A2-769C-43D1-9AC3-C9D012BF1C35}" type="presOf" srcId="{82B80CA7-7FB9-49E1-B3E7-2063A7CDE847}" destId="{1104563F-5193-4DE0-84EE-1D983DA79A11}" srcOrd="1" destOrd="0" presId="urn:microsoft.com/office/officeart/2009/3/layout/HorizontalOrganizationChart"/>
    <dgm:cxn modelId="{8A6022A7-CB46-471F-9600-3047D6C8242E}" type="presOf" srcId="{BDEF8773-5FF7-4D92-820C-0A629F9A7118}" destId="{2451EAB6-B900-448A-B98B-1A589121FC6D}" srcOrd="1" destOrd="0" presId="urn:microsoft.com/office/officeart/2009/3/layout/HorizontalOrganizationChart"/>
    <dgm:cxn modelId="{5B07A6A7-F41A-44A8-8FF1-FDF6A4377B3A}" type="presOf" srcId="{A5FD4B0B-4761-4A9D-AB39-CD3DE08D5906}" destId="{EA615DE7-7808-4184-AA19-D773776DE395}" srcOrd="1" destOrd="0" presId="urn:microsoft.com/office/officeart/2009/3/layout/HorizontalOrganizationChart"/>
    <dgm:cxn modelId="{1A9888B5-04C0-4CD4-95CC-DBBAA5CE1075}" type="presOf" srcId="{EC5C97FD-A88B-45F5-8C08-61274BC4CDF5}" destId="{02414A9F-592D-4F90-9C8C-2B3376925FA6}" srcOrd="1" destOrd="0" presId="urn:microsoft.com/office/officeart/2009/3/layout/HorizontalOrganizationChart"/>
    <dgm:cxn modelId="{F9F748B6-F9C3-4485-A133-877E3ADDE92D}" type="presOf" srcId="{A5FD4B0B-4761-4A9D-AB39-CD3DE08D5906}" destId="{BBCEB297-F032-4716-93CB-C8AFD586C88B}" srcOrd="0" destOrd="0" presId="urn:microsoft.com/office/officeart/2009/3/layout/HorizontalOrganizationChart"/>
    <dgm:cxn modelId="{289153BC-FCD3-42F4-9BD1-33E7DC74B0F7}" type="presOf" srcId="{5E55B653-7B3E-47A6-9FD8-E7552AC90004}" destId="{1FA95767-DD5A-417F-B34D-1D51228B4F24}" srcOrd="0" destOrd="0" presId="urn:microsoft.com/office/officeart/2009/3/layout/HorizontalOrganizationChart"/>
    <dgm:cxn modelId="{EBECC7C3-CB47-4A62-9D21-C8CDEB77CE39}" srcId="{A076C9FF-8603-4B44-B25D-1869558F8B05}" destId="{82B80CA7-7FB9-49E1-B3E7-2063A7CDE847}" srcOrd="0" destOrd="0" parTransId="{BE612962-C971-4332-B022-E13F8C8FE3C0}" sibTransId="{C33FBAF0-6765-4799-A677-07454561F6B4}"/>
    <dgm:cxn modelId="{46E5FDC4-3BA8-4916-9FEE-3DA7FFC9BD71}" srcId="{A076C9FF-8603-4B44-B25D-1869558F8B05}" destId="{A5FD4B0B-4761-4A9D-AB39-CD3DE08D5906}" srcOrd="3" destOrd="0" parTransId="{C0876799-8090-4707-84AB-FE7F6010131A}" sibTransId="{E2A43E4F-5ADB-42AA-A2D9-74B80C461C10}"/>
    <dgm:cxn modelId="{F35463D4-A1B0-4A2B-B869-F74E7CCFAE58}" type="presOf" srcId="{16CA934E-D225-466F-9844-AEF544AD8B07}" destId="{03CD1F4A-B81C-4F9C-9185-B84B4517647C}" srcOrd="0" destOrd="0" presId="urn:microsoft.com/office/officeart/2009/3/layout/HorizontalOrganizationChart"/>
    <dgm:cxn modelId="{219399D7-5B22-4D4E-8E7C-D745E72B30A9}" type="presOf" srcId="{A076C9FF-8603-4B44-B25D-1869558F8B05}" destId="{10DCEF35-942D-40FB-A3FB-52CC7D0FA4F7}" srcOrd="0" destOrd="0" presId="urn:microsoft.com/office/officeart/2009/3/layout/HorizontalOrganizationChart"/>
    <dgm:cxn modelId="{3E558ED9-103C-499F-9B92-19D31EBB23DB}" srcId="{EC5C97FD-A88B-45F5-8C08-61274BC4CDF5}" destId="{BDEF8773-5FF7-4D92-820C-0A629F9A7118}" srcOrd="1" destOrd="0" parTransId="{60FDCED9-A94A-4D28-AA43-CA5B8F59B625}" sibTransId="{6DB8A1AE-6E35-4EC7-A272-0220404A32E2}"/>
    <dgm:cxn modelId="{E06A13DD-394C-4B2E-8CAB-4101E2B1FE14}" srcId="{A076C9FF-8603-4B44-B25D-1869558F8B05}" destId="{96A4552A-3061-4256-BB4A-F2B6117F18E2}" srcOrd="5" destOrd="0" parTransId="{1EC5EBB4-765E-448A-9539-28169F99AA80}" sibTransId="{3754233E-8BEA-443A-AC38-B8F0CE9D9025}"/>
    <dgm:cxn modelId="{B68492EB-6228-4C23-824B-7F60C4B26E7B}" type="presOf" srcId="{96A4552A-3061-4256-BB4A-F2B6117F18E2}" destId="{C9A23E1F-C541-46F1-A47C-3D46673613B1}" srcOrd="0" destOrd="0" presId="urn:microsoft.com/office/officeart/2009/3/layout/HorizontalOrganizationChart"/>
    <dgm:cxn modelId="{2C9E3AEE-CA16-492C-9807-C8507E072004}" type="presOf" srcId="{B43C49AA-712E-4B04-BD4B-BAC0949D723A}" destId="{A49E9E90-AEE6-4966-AC42-DA857D5A196D}" srcOrd="1" destOrd="0" presId="urn:microsoft.com/office/officeart/2009/3/layout/HorizontalOrganizationChart"/>
    <dgm:cxn modelId="{73400CF4-E65F-44BA-A08B-3C936998B984}" type="presOf" srcId="{915A1B83-1168-4571-A71C-0B25BEBC8993}" destId="{FF5AA80E-73D2-4954-9342-FAC0626D7B43}" srcOrd="0" destOrd="0" presId="urn:microsoft.com/office/officeart/2009/3/layout/HorizontalOrganizationChart"/>
    <dgm:cxn modelId="{7212E190-7FF1-4F21-969E-3DAEE29CFB47}" type="presParOf" srcId="{10DCEF35-942D-40FB-A3FB-52CC7D0FA4F7}" destId="{2406DE14-B7F1-481B-B362-4AAA011E15BD}" srcOrd="0" destOrd="0" presId="urn:microsoft.com/office/officeart/2009/3/layout/HorizontalOrganizationChart"/>
    <dgm:cxn modelId="{D9D6E1D3-F9C3-490F-B370-673EE3270576}" type="presParOf" srcId="{2406DE14-B7F1-481B-B362-4AAA011E15BD}" destId="{4E25819C-0BC7-45F6-8341-8FE526A3221D}" srcOrd="0" destOrd="0" presId="urn:microsoft.com/office/officeart/2009/3/layout/HorizontalOrganizationChart"/>
    <dgm:cxn modelId="{264909AC-3649-4733-A87C-4BE3BCE82961}" type="presParOf" srcId="{4E25819C-0BC7-45F6-8341-8FE526A3221D}" destId="{70109F95-F7E7-4DD2-BF35-78DB0950999E}" srcOrd="0" destOrd="0" presId="urn:microsoft.com/office/officeart/2009/3/layout/HorizontalOrganizationChart"/>
    <dgm:cxn modelId="{BCDA4695-C318-48C9-AA27-940ACDA5966F}" type="presParOf" srcId="{4E25819C-0BC7-45F6-8341-8FE526A3221D}" destId="{1104563F-5193-4DE0-84EE-1D983DA79A11}" srcOrd="1" destOrd="0" presId="urn:microsoft.com/office/officeart/2009/3/layout/HorizontalOrganizationChart"/>
    <dgm:cxn modelId="{C1EC8B23-5370-4AD5-9991-EE45125057C0}" type="presParOf" srcId="{2406DE14-B7F1-481B-B362-4AAA011E15BD}" destId="{E3B5CD52-E593-4960-8A0D-95051A5ADECB}" srcOrd="1" destOrd="0" presId="urn:microsoft.com/office/officeart/2009/3/layout/HorizontalOrganizationChart"/>
    <dgm:cxn modelId="{08754C06-5FAC-4FBD-8209-67E2DC577E75}" type="presParOf" srcId="{2406DE14-B7F1-481B-B362-4AAA011E15BD}" destId="{C15D3A65-5AF1-4A6D-9099-CAC48D5D81A2}" srcOrd="2" destOrd="0" presId="urn:microsoft.com/office/officeart/2009/3/layout/HorizontalOrganizationChart"/>
    <dgm:cxn modelId="{9D0DB864-6879-41C6-B953-BB274B68C36E}" type="presParOf" srcId="{10DCEF35-942D-40FB-A3FB-52CC7D0FA4F7}" destId="{E790D103-7955-4FFB-8E62-CCA8B5FDE84D}" srcOrd="1" destOrd="0" presId="urn:microsoft.com/office/officeart/2009/3/layout/HorizontalOrganizationChart"/>
    <dgm:cxn modelId="{75D66DFC-894F-4E67-8A01-AC6FB24EB282}" type="presParOf" srcId="{E790D103-7955-4FFB-8E62-CCA8B5FDE84D}" destId="{B0180760-7A35-4B89-82BC-703ABE858E0D}" srcOrd="0" destOrd="0" presId="urn:microsoft.com/office/officeart/2009/3/layout/HorizontalOrganizationChart"/>
    <dgm:cxn modelId="{98242ABB-3C1E-4631-A63E-735556171496}" type="presParOf" srcId="{B0180760-7A35-4B89-82BC-703ABE858E0D}" destId="{472CF53A-912A-40D5-B309-D0191A8D60E6}" srcOrd="0" destOrd="0" presId="urn:microsoft.com/office/officeart/2009/3/layout/HorizontalOrganizationChart"/>
    <dgm:cxn modelId="{8FA2041C-F987-4896-8F62-6B287BE154C4}" type="presParOf" srcId="{B0180760-7A35-4B89-82BC-703ABE858E0D}" destId="{02414A9F-592D-4F90-9C8C-2B3376925FA6}" srcOrd="1" destOrd="0" presId="urn:microsoft.com/office/officeart/2009/3/layout/HorizontalOrganizationChart"/>
    <dgm:cxn modelId="{096F7B1C-470D-41E0-89D8-6AE4956A356B}" type="presParOf" srcId="{E790D103-7955-4FFB-8E62-CCA8B5FDE84D}" destId="{3FBEB103-F1AF-4333-B771-49B9BF03E9C9}" srcOrd="1" destOrd="0" presId="urn:microsoft.com/office/officeart/2009/3/layout/HorizontalOrganizationChart"/>
    <dgm:cxn modelId="{4F37D272-B9AD-4858-AF39-3E499768F9C9}" type="presParOf" srcId="{3FBEB103-F1AF-4333-B771-49B9BF03E9C9}" destId="{9EF8811B-4791-4D2B-8BBD-77C1ABC645F3}" srcOrd="0" destOrd="0" presId="urn:microsoft.com/office/officeart/2009/3/layout/HorizontalOrganizationChart"/>
    <dgm:cxn modelId="{2D42C60E-CF86-4C42-B1E5-6D62BE31F270}" type="presParOf" srcId="{3FBEB103-F1AF-4333-B771-49B9BF03E9C9}" destId="{1DE453A7-691F-4123-8FA1-9E31A874AD9C}" srcOrd="1" destOrd="0" presId="urn:microsoft.com/office/officeart/2009/3/layout/HorizontalOrganizationChart"/>
    <dgm:cxn modelId="{5414AF49-9802-453D-BDFF-F1E1B57B1D3A}" type="presParOf" srcId="{1DE453A7-691F-4123-8FA1-9E31A874AD9C}" destId="{C5534F9A-E1C0-4B0B-809D-A87EBA0A012F}" srcOrd="0" destOrd="0" presId="urn:microsoft.com/office/officeart/2009/3/layout/HorizontalOrganizationChart"/>
    <dgm:cxn modelId="{981CBF87-638E-4CA9-8FD6-749FF4D9AB71}" type="presParOf" srcId="{C5534F9A-E1C0-4B0B-809D-A87EBA0A012F}" destId="{1FA95767-DD5A-417F-B34D-1D51228B4F24}" srcOrd="0" destOrd="0" presId="urn:microsoft.com/office/officeart/2009/3/layout/HorizontalOrganizationChart"/>
    <dgm:cxn modelId="{AE9DAB5F-35A9-409F-9A03-1A728F2D8736}" type="presParOf" srcId="{C5534F9A-E1C0-4B0B-809D-A87EBA0A012F}" destId="{1061994C-B921-47BD-8DB1-A0621EF3EB77}" srcOrd="1" destOrd="0" presId="urn:microsoft.com/office/officeart/2009/3/layout/HorizontalOrganizationChart"/>
    <dgm:cxn modelId="{BDA25ADB-107C-457B-893D-2775F66AAFDE}" type="presParOf" srcId="{1DE453A7-691F-4123-8FA1-9E31A874AD9C}" destId="{4C922508-19FF-4801-92CE-75877B6B0E1E}" srcOrd="1" destOrd="0" presId="urn:microsoft.com/office/officeart/2009/3/layout/HorizontalOrganizationChart"/>
    <dgm:cxn modelId="{3A0FF546-6BF6-4391-8FEB-E50FEDC825A6}" type="presParOf" srcId="{1DE453A7-691F-4123-8FA1-9E31A874AD9C}" destId="{806F2A28-158C-4CF0-82B4-22188D1B06D7}" srcOrd="2" destOrd="0" presId="urn:microsoft.com/office/officeart/2009/3/layout/HorizontalOrganizationChart"/>
    <dgm:cxn modelId="{9B9A6CEF-409B-45CF-B96B-6ACABA2894E8}" type="presParOf" srcId="{3FBEB103-F1AF-4333-B771-49B9BF03E9C9}" destId="{54975527-F0E0-4CE9-BCFB-6E17F6B2307A}" srcOrd="2" destOrd="0" presId="urn:microsoft.com/office/officeart/2009/3/layout/HorizontalOrganizationChart"/>
    <dgm:cxn modelId="{8CF826ED-9C37-4284-B038-19ADC8E667D8}" type="presParOf" srcId="{3FBEB103-F1AF-4333-B771-49B9BF03E9C9}" destId="{9628D4A6-87AB-4EDD-A878-DF99DAFA25E6}" srcOrd="3" destOrd="0" presId="urn:microsoft.com/office/officeart/2009/3/layout/HorizontalOrganizationChart"/>
    <dgm:cxn modelId="{8D9DCB2D-F063-4462-BC85-41D3604B37BF}" type="presParOf" srcId="{9628D4A6-87AB-4EDD-A878-DF99DAFA25E6}" destId="{2AAFD9B0-6A88-4638-8010-0D6C820B21F4}" srcOrd="0" destOrd="0" presId="urn:microsoft.com/office/officeart/2009/3/layout/HorizontalOrganizationChart"/>
    <dgm:cxn modelId="{C3008EDF-24C7-41E6-8604-C043D21CC456}" type="presParOf" srcId="{2AAFD9B0-6A88-4638-8010-0D6C820B21F4}" destId="{282073CF-8DF7-411A-95A1-58E15227A46F}" srcOrd="0" destOrd="0" presId="urn:microsoft.com/office/officeart/2009/3/layout/HorizontalOrganizationChart"/>
    <dgm:cxn modelId="{9D47D034-5788-45CE-B47F-2CDA117B4492}" type="presParOf" srcId="{2AAFD9B0-6A88-4638-8010-0D6C820B21F4}" destId="{2451EAB6-B900-448A-B98B-1A589121FC6D}" srcOrd="1" destOrd="0" presId="urn:microsoft.com/office/officeart/2009/3/layout/HorizontalOrganizationChart"/>
    <dgm:cxn modelId="{025C2757-BF58-487B-9547-4B845F21388A}" type="presParOf" srcId="{9628D4A6-87AB-4EDD-A878-DF99DAFA25E6}" destId="{4EB259C8-607E-4DE2-A977-2AED931F0E62}" srcOrd="1" destOrd="0" presId="urn:microsoft.com/office/officeart/2009/3/layout/HorizontalOrganizationChart"/>
    <dgm:cxn modelId="{8340F5BB-4AD3-437B-A4C8-C93CE0693E91}" type="presParOf" srcId="{9628D4A6-87AB-4EDD-A878-DF99DAFA25E6}" destId="{3C026CC6-2A39-4647-ABD5-1C851130CDEE}" srcOrd="2" destOrd="0" presId="urn:microsoft.com/office/officeart/2009/3/layout/HorizontalOrganizationChart"/>
    <dgm:cxn modelId="{6778116E-705E-423B-8E82-B11423A759CB}" type="presParOf" srcId="{3FBEB103-F1AF-4333-B771-49B9BF03E9C9}" destId="{FF5AA80E-73D2-4954-9342-FAC0626D7B43}" srcOrd="4" destOrd="0" presId="urn:microsoft.com/office/officeart/2009/3/layout/HorizontalOrganizationChart"/>
    <dgm:cxn modelId="{E356F202-AFA0-431A-907E-2873B5095AD7}" type="presParOf" srcId="{3FBEB103-F1AF-4333-B771-49B9BF03E9C9}" destId="{0A7E0DE6-5CEA-4C65-8DE6-4052C05F20AE}" srcOrd="5" destOrd="0" presId="urn:microsoft.com/office/officeart/2009/3/layout/HorizontalOrganizationChart"/>
    <dgm:cxn modelId="{63E72A79-AF99-4140-951E-214E02AA4097}" type="presParOf" srcId="{0A7E0DE6-5CEA-4C65-8DE6-4052C05F20AE}" destId="{8AD4020A-7B07-4763-B1AC-4C9055976EC1}" srcOrd="0" destOrd="0" presId="urn:microsoft.com/office/officeart/2009/3/layout/HorizontalOrganizationChart"/>
    <dgm:cxn modelId="{09F4D467-1636-44B3-A64B-5464946ECD3B}" type="presParOf" srcId="{8AD4020A-7B07-4763-B1AC-4C9055976EC1}" destId="{18B0A9E1-2E62-4F0D-919E-21871BB86D70}" srcOrd="0" destOrd="0" presId="urn:microsoft.com/office/officeart/2009/3/layout/HorizontalOrganizationChart"/>
    <dgm:cxn modelId="{B0F61ABD-8A13-47D3-8E36-80CB8CA5C4F2}" type="presParOf" srcId="{8AD4020A-7B07-4763-B1AC-4C9055976EC1}" destId="{A49E9E90-AEE6-4966-AC42-DA857D5A196D}" srcOrd="1" destOrd="0" presId="urn:microsoft.com/office/officeart/2009/3/layout/HorizontalOrganizationChart"/>
    <dgm:cxn modelId="{6345B1CD-447C-4AFF-82BF-E5BAF4A1A0A8}" type="presParOf" srcId="{0A7E0DE6-5CEA-4C65-8DE6-4052C05F20AE}" destId="{4E047624-B823-464F-B1DC-61E9049817B0}" srcOrd="1" destOrd="0" presId="urn:microsoft.com/office/officeart/2009/3/layout/HorizontalOrganizationChart"/>
    <dgm:cxn modelId="{76C028CF-BBD9-4775-88B5-EA8F53DC9247}" type="presParOf" srcId="{0A7E0DE6-5CEA-4C65-8DE6-4052C05F20AE}" destId="{A19F5562-C4BD-4A5A-8A0A-11CF70AA7B1C}" srcOrd="2" destOrd="0" presId="urn:microsoft.com/office/officeart/2009/3/layout/HorizontalOrganizationChart"/>
    <dgm:cxn modelId="{AD770C9B-872E-4441-B36A-A28089634B64}" type="presParOf" srcId="{3FBEB103-F1AF-4333-B771-49B9BF03E9C9}" destId="{03CD1F4A-B81C-4F9C-9185-B84B4517647C}" srcOrd="6" destOrd="0" presId="urn:microsoft.com/office/officeart/2009/3/layout/HorizontalOrganizationChart"/>
    <dgm:cxn modelId="{19227C4A-2A20-47F4-8D99-3010EAB2500E}" type="presParOf" srcId="{3FBEB103-F1AF-4333-B771-49B9BF03E9C9}" destId="{FCCBC896-F18C-4B44-BBF8-BC8B2C6B189D}" srcOrd="7" destOrd="0" presId="urn:microsoft.com/office/officeart/2009/3/layout/HorizontalOrganizationChart"/>
    <dgm:cxn modelId="{CD889DCF-161F-43A8-A2B3-953F161D8157}" type="presParOf" srcId="{FCCBC896-F18C-4B44-BBF8-BC8B2C6B189D}" destId="{2DFF56F2-27C2-4E07-9F0C-6FB4E3C1B94B}" srcOrd="0" destOrd="0" presId="urn:microsoft.com/office/officeart/2009/3/layout/HorizontalOrganizationChart"/>
    <dgm:cxn modelId="{327FB1E7-8162-4AFF-AE26-75F202D1FD18}" type="presParOf" srcId="{2DFF56F2-27C2-4E07-9F0C-6FB4E3C1B94B}" destId="{DF90BAD1-57C2-45C6-BBBC-A3845ACBF0B7}" srcOrd="0" destOrd="0" presId="urn:microsoft.com/office/officeart/2009/3/layout/HorizontalOrganizationChart"/>
    <dgm:cxn modelId="{1D03F8CB-5C0F-4878-B3C8-6C6D00C0AA17}" type="presParOf" srcId="{2DFF56F2-27C2-4E07-9F0C-6FB4E3C1B94B}" destId="{EB7713AF-6FE8-40CD-8561-20D80B798428}" srcOrd="1" destOrd="0" presId="urn:microsoft.com/office/officeart/2009/3/layout/HorizontalOrganizationChart"/>
    <dgm:cxn modelId="{CB332E50-D8BC-493F-AD6E-33A22AB1FA91}" type="presParOf" srcId="{FCCBC896-F18C-4B44-BBF8-BC8B2C6B189D}" destId="{246BF2D4-B055-43B6-80EB-91E0399AA533}" srcOrd="1" destOrd="0" presId="urn:microsoft.com/office/officeart/2009/3/layout/HorizontalOrganizationChart"/>
    <dgm:cxn modelId="{A71D3A83-E4C2-4778-8C03-99F262E607EF}" type="presParOf" srcId="{FCCBC896-F18C-4B44-BBF8-BC8B2C6B189D}" destId="{CED2A61C-07D8-496A-BB8D-1D2A947F54E5}" srcOrd="2" destOrd="0" presId="urn:microsoft.com/office/officeart/2009/3/layout/HorizontalOrganizationChart"/>
    <dgm:cxn modelId="{199CE156-D48B-4604-B87F-87A936E68DA5}" type="presParOf" srcId="{3FBEB103-F1AF-4333-B771-49B9BF03E9C9}" destId="{FF877584-E243-4084-B493-1072B8D8261D}" srcOrd="8" destOrd="0" presId="urn:microsoft.com/office/officeart/2009/3/layout/HorizontalOrganizationChart"/>
    <dgm:cxn modelId="{401E311A-239B-48A1-B275-756F702C06A5}" type="presParOf" srcId="{3FBEB103-F1AF-4333-B771-49B9BF03E9C9}" destId="{BB96F35E-FED7-415C-85DE-CD9A0570B8E1}" srcOrd="9" destOrd="0" presId="urn:microsoft.com/office/officeart/2009/3/layout/HorizontalOrganizationChart"/>
    <dgm:cxn modelId="{7486BF02-4B3A-4D47-A2BA-37E2E0B599B3}" type="presParOf" srcId="{BB96F35E-FED7-415C-85DE-CD9A0570B8E1}" destId="{D175C595-15B6-4AEF-9364-42495EEBDAD7}" srcOrd="0" destOrd="0" presId="urn:microsoft.com/office/officeart/2009/3/layout/HorizontalOrganizationChart"/>
    <dgm:cxn modelId="{658F558B-496E-48AA-9C4F-B10C1C38A222}" type="presParOf" srcId="{D175C595-15B6-4AEF-9364-42495EEBDAD7}" destId="{1D691838-1506-4415-AA49-9C9DA4E56E37}" srcOrd="0" destOrd="0" presId="urn:microsoft.com/office/officeart/2009/3/layout/HorizontalOrganizationChart"/>
    <dgm:cxn modelId="{F39FCC24-3F8F-4F9F-BEEE-5948A194414A}" type="presParOf" srcId="{D175C595-15B6-4AEF-9364-42495EEBDAD7}" destId="{C963EC83-704C-46FD-A1FF-115FCF2A5E3F}" srcOrd="1" destOrd="0" presId="urn:microsoft.com/office/officeart/2009/3/layout/HorizontalOrganizationChart"/>
    <dgm:cxn modelId="{EFE2A175-716B-4CA6-B9A7-C37C0424FB9D}" type="presParOf" srcId="{BB96F35E-FED7-415C-85DE-CD9A0570B8E1}" destId="{1DE8842F-3910-4F38-A1A3-8B28E6683640}" srcOrd="1" destOrd="0" presId="urn:microsoft.com/office/officeart/2009/3/layout/HorizontalOrganizationChart"/>
    <dgm:cxn modelId="{5B601056-4A77-4012-99C6-9A6E4638FCF5}" type="presParOf" srcId="{BB96F35E-FED7-415C-85DE-CD9A0570B8E1}" destId="{59EAB394-56F5-4FE3-A37E-A9A9FF15E0AA}" srcOrd="2" destOrd="0" presId="urn:microsoft.com/office/officeart/2009/3/layout/HorizontalOrganizationChart"/>
    <dgm:cxn modelId="{CC0D4D1B-C9CD-4425-82A7-E684143DE19A}" type="presParOf" srcId="{E790D103-7955-4FFB-8E62-CCA8B5FDE84D}" destId="{88540C23-A3FF-49A6-AB92-E4B0C2F54FCB}" srcOrd="2" destOrd="0" presId="urn:microsoft.com/office/officeart/2009/3/layout/HorizontalOrganizationChart"/>
    <dgm:cxn modelId="{D2EADDE1-DCE6-4BB6-8017-1EC54A8AE922}" type="presParOf" srcId="{10DCEF35-942D-40FB-A3FB-52CC7D0FA4F7}" destId="{95945454-CC86-4AC6-86D2-DE0E677877B2}" srcOrd="2" destOrd="0" presId="urn:microsoft.com/office/officeart/2009/3/layout/HorizontalOrganizationChart"/>
    <dgm:cxn modelId="{B44887AD-DBAB-4B82-BBA8-724EFC3E30EE}" type="presParOf" srcId="{95945454-CC86-4AC6-86D2-DE0E677877B2}" destId="{D87B5874-36AB-4B02-BF72-18BEA5AD1F06}" srcOrd="0" destOrd="0" presId="urn:microsoft.com/office/officeart/2009/3/layout/HorizontalOrganizationChart"/>
    <dgm:cxn modelId="{F36B703D-E465-4070-9508-7B2805BD235E}" type="presParOf" srcId="{D87B5874-36AB-4B02-BF72-18BEA5AD1F06}" destId="{6914C8B5-BBD9-4430-BE86-F341AA7D56A4}" srcOrd="0" destOrd="0" presId="urn:microsoft.com/office/officeart/2009/3/layout/HorizontalOrganizationChart"/>
    <dgm:cxn modelId="{1C5F8D39-441B-4C91-90F1-6A77BE383A06}" type="presParOf" srcId="{D87B5874-36AB-4B02-BF72-18BEA5AD1F06}" destId="{5CDA0658-0B03-4B7C-917A-3E069DE9B8DB}" srcOrd="1" destOrd="0" presId="urn:microsoft.com/office/officeart/2009/3/layout/HorizontalOrganizationChart"/>
    <dgm:cxn modelId="{A22141B7-7FC1-4656-9DEA-0EAC3DDDB767}" type="presParOf" srcId="{95945454-CC86-4AC6-86D2-DE0E677877B2}" destId="{C89778AB-6CFE-4120-B275-B3D1102F172E}" srcOrd="1" destOrd="0" presId="urn:microsoft.com/office/officeart/2009/3/layout/HorizontalOrganizationChart"/>
    <dgm:cxn modelId="{A67DD07B-4839-443E-9D87-2AD24E5426A6}" type="presParOf" srcId="{95945454-CC86-4AC6-86D2-DE0E677877B2}" destId="{DBA9E78B-CDE6-4A8F-8A5B-14F362BF264D}" srcOrd="2" destOrd="0" presId="urn:microsoft.com/office/officeart/2009/3/layout/HorizontalOrganizationChart"/>
    <dgm:cxn modelId="{6BDCBB25-1F41-463D-9552-DF41B1C3BCFD}" type="presParOf" srcId="{10DCEF35-942D-40FB-A3FB-52CC7D0FA4F7}" destId="{686EFED2-3F7B-4651-B980-6D33D09E7CDC}" srcOrd="3" destOrd="0" presId="urn:microsoft.com/office/officeart/2009/3/layout/HorizontalOrganizationChart"/>
    <dgm:cxn modelId="{0A16A82C-4E5E-4DA5-9755-D0F61D1EB377}" type="presParOf" srcId="{686EFED2-3F7B-4651-B980-6D33D09E7CDC}" destId="{89A1F73D-5A9D-4D68-BB3D-7081C93ADEE7}" srcOrd="0" destOrd="0" presId="urn:microsoft.com/office/officeart/2009/3/layout/HorizontalOrganizationChart"/>
    <dgm:cxn modelId="{6F4C612F-8609-4F73-ADE2-7E2263C6776F}" type="presParOf" srcId="{89A1F73D-5A9D-4D68-BB3D-7081C93ADEE7}" destId="{BBCEB297-F032-4716-93CB-C8AFD586C88B}" srcOrd="0" destOrd="0" presId="urn:microsoft.com/office/officeart/2009/3/layout/HorizontalOrganizationChart"/>
    <dgm:cxn modelId="{5FD9716F-04F3-4DF5-82ED-541EAF04EEC0}" type="presParOf" srcId="{89A1F73D-5A9D-4D68-BB3D-7081C93ADEE7}" destId="{EA615DE7-7808-4184-AA19-D773776DE395}" srcOrd="1" destOrd="0" presId="urn:microsoft.com/office/officeart/2009/3/layout/HorizontalOrganizationChart"/>
    <dgm:cxn modelId="{3AFD32F9-D6AB-44E1-B944-F2B8B319C35B}" type="presParOf" srcId="{686EFED2-3F7B-4651-B980-6D33D09E7CDC}" destId="{F6D8E9D9-C928-453C-B5FF-ABD316161DC5}" srcOrd="1" destOrd="0" presId="urn:microsoft.com/office/officeart/2009/3/layout/HorizontalOrganizationChart"/>
    <dgm:cxn modelId="{3C05BD01-A991-40EA-ADC7-A5DD405F45FF}" type="presParOf" srcId="{686EFED2-3F7B-4651-B980-6D33D09E7CDC}" destId="{7FA6F2CC-E272-4344-8801-7C68407B723E}" srcOrd="2" destOrd="0" presId="urn:microsoft.com/office/officeart/2009/3/layout/HorizontalOrganizationChart"/>
    <dgm:cxn modelId="{C754DE21-7459-476C-8A16-B6A8D48452E5}" type="presParOf" srcId="{10DCEF35-942D-40FB-A3FB-52CC7D0FA4F7}" destId="{A9043521-B701-437C-9EA9-956E20A107F0}" srcOrd="4" destOrd="0" presId="urn:microsoft.com/office/officeart/2009/3/layout/HorizontalOrganizationChart"/>
    <dgm:cxn modelId="{EF9B2C83-82F1-4C74-B23F-9F4AB5C241B3}" type="presParOf" srcId="{A9043521-B701-437C-9EA9-956E20A107F0}" destId="{AC52FDCA-B31D-4218-A70E-C052E5F3382C}" srcOrd="0" destOrd="0" presId="urn:microsoft.com/office/officeart/2009/3/layout/HorizontalOrganizationChart"/>
    <dgm:cxn modelId="{4470FA2E-05CA-4D99-B239-9BEE60C65B3D}" type="presParOf" srcId="{AC52FDCA-B31D-4218-A70E-C052E5F3382C}" destId="{54C315FA-FCB3-4A20-820C-9EC2A7D160DB}" srcOrd="0" destOrd="0" presId="urn:microsoft.com/office/officeart/2009/3/layout/HorizontalOrganizationChart"/>
    <dgm:cxn modelId="{E7749D70-8199-4003-A66A-D5CFE54D150C}" type="presParOf" srcId="{AC52FDCA-B31D-4218-A70E-C052E5F3382C}" destId="{CE776DB2-957F-4100-90B2-358867866C2A}" srcOrd="1" destOrd="0" presId="urn:microsoft.com/office/officeart/2009/3/layout/HorizontalOrganizationChart"/>
    <dgm:cxn modelId="{09D6127D-9DF8-45A7-B2C1-B919FDAB5CF8}" type="presParOf" srcId="{A9043521-B701-437C-9EA9-956E20A107F0}" destId="{1C2AA6F6-C476-4ADF-9D53-7F6FC9C0E2EF}" srcOrd="1" destOrd="0" presId="urn:microsoft.com/office/officeart/2009/3/layout/HorizontalOrganizationChart"/>
    <dgm:cxn modelId="{0DBB52BA-A39B-4213-B57C-3F171F46AC93}" type="presParOf" srcId="{A9043521-B701-437C-9EA9-956E20A107F0}" destId="{15BFE12F-1C5E-4159-826D-B07DC0FD4061}" srcOrd="2" destOrd="0" presId="urn:microsoft.com/office/officeart/2009/3/layout/HorizontalOrganizationChart"/>
    <dgm:cxn modelId="{50935DF4-E19D-46B2-9CF5-658828ADA123}" type="presParOf" srcId="{10DCEF35-942D-40FB-A3FB-52CC7D0FA4F7}" destId="{32E60739-586F-4F30-B8A9-6C7C1626578A}" srcOrd="5" destOrd="0" presId="urn:microsoft.com/office/officeart/2009/3/layout/HorizontalOrganizationChart"/>
    <dgm:cxn modelId="{A42E7A6E-4690-406B-AB42-D39DD5697140}" type="presParOf" srcId="{32E60739-586F-4F30-B8A9-6C7C1626578A}" destId="{530DEC38-8DBA-434C-8262-6766711B4596}" srcOrd="0" destOrd="0" presId="urn:microsoft.com/office/officeart/2009/3/layout/HorizontalOrganizationChart"/>
    <dgm:cxn modelId="{7E5F2734-5BC1-4DF5-868F-A2E88E316307}" type="presParOf" srcId="{530DEC38-8DBA-434C-8262-6766711B4596}" destId="{C9A23E1F-C541-46F1-A47C-3D46673613B1}" srcOrd="0" destOrd="0" presId="urn:microsoft.com/office/officeart/2009/3/layout/HorizontalOrganizationChart"/>
    <dgm:cxn modelId="{EE1F5E8C-A378-470A-A8ED-D372308D89F4}" type="presParOf" srcId="{530DEC38-8DBA-434C-8262-6766711B4596}" destId="{6DB52EC1-A204-44F5-B8E2-E9DCE6865C45}" srcOrd="1" destOrd="0" presId="urn:microsoft.com/office/officeart/2009/3/layout/HorizontalOrganizationChart"/>
    <dgm:cxn modelId="{40709187-9015-4583-BE4C-7FCCEEBB7819}" type="presParOf" srcId="{32E60739-586F-4F30-B8A9-6C7C1626578A}" destId="{C42DB37E-6855-4703-BCB7-BF3684730868}" srcOrd="1" destOrd="0" presId="urn:microsoft.com/office/officeart/2009/3/layout/HorizontalOrganizationChart"/>
    <dgm:cxn modelId="{8FA9AAC5-3215-4186-B88D-3BE5F3F303DD}" type="presParOf" srcId="{32E60739-586F-4F30-B8A9-6C7C1626578A}" destId="{366AF98A-C0BF-441E-8C8B-7EB2071B6B8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4BA62-B75D-4904-9B25-A3FDC125A665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3E04B326-D108-4B6F-9942-D3CAB31DAFD9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>
              <a:latin typeface="Calibri" panose="020F0502020204030204" pitchFamily="34" charset="0"/>
              <a:cs typeface="Calibri" panose="020F0502020204030204" pitchFamily="34" charset="0"/>
            </a:rPr>
            <a:t>Se trata de una nueva versión de HTML, con nuevos elementos, atributos y comportamientos.</a:t>
          </a:r>
          <a:endParaRPr lang="es-P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5E2CE4-634B-4E13-BD09-D3F391BF875F}" type="parTrans" cxnId="{2AF78B46-DECC-4FC7-BD51-C167E4B3C336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124172-4B59-40CA-9B10-5B7949195B93}" type="sibTrans" cxnId="{2AF78B46-DECC-4FC7-BD51-C167E4B3C336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FE21CD-EB3F-45A1-894A-A6CA847A38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>
              <a:latin typeface="Calibri" panose="020F0502020204030204" pitchFamily="34" charset="0"/>
              <a:cs typeface="Calibri" panose="020F0502020204030204" pitchFamily="34" charset="0"/>
            </a:rPr>
            <a:t>Contiene un conjunto más amplio de tecnologías que permite a los sitios Web y a las aplicaciones ser más diversas y de gran alcance. A este conjunto se le llama </a:t>
          </a:r>
          <a:r>
            <a:rPr lang="es-ES" b="0" i="1" dirty="0">
              <a:latin typeface="Calibri" panose="020F0502020204030204" pitchFamily="34" charset="0"/>
              <a:cs typeface="Calibri" panose="020F0502020204030204" pitchFamily="34" charset="0"/>
            </a:rPr>
            <a:t>HTML5 y amigos</a:t>
          </a:r>
          <a:r>
            <a:rPr lang="es-ES" b="0" i="0" dirty="0">
              <a:latin typeface="Calibri" panose="020F0502020204030204" pitchFamily="34" charset="0"/>
              <a:cs typeface="Calibri" panose="020F0502020204030204" pitchFamily="34" charset="0"/>
            </a:rPr>
            <a:t>, a menudo reducido a </a:t>
          </a:r>
          <a:r>
            <a:rPr lang="es-ES" b="0" i="1" dirty="0">
              <a:latin typeface="Calibri" panose="020F0502020204030204" pitchFamily="34" charset="0"/>
              <a:cs typeface="Calibri" panose="020F0502020204030204" pitchFamily="34" charset="0"/>
            </a:rPr>
            <a:t>HTML5</a:t>
          </a:r>
          <a:r>
            <a:rPr lang="es-ES" b="0" i="0" dirty="0">
              <a:latin typeface="Calibri" panose="020F0502020204030204" pitchFamily="34" charset="0"/>
              <a:cs typeface="Calibri" panose="020F0502020204030204" pitchFamily="34" charset="0"/>
            </a:rPr>
            <a:t> .</a:t>
          </a:r>
        </a:p>
      </dgm:t>
    </dgm:pt>
    <dgm:pt modelId="{F4C92D36-44B8-42C9-A89B-B824F6195F6F}" type="parTrans" cxnId="{AFF70CFB-C3B7-4918-A661-160241FC0F03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643C33-19B1-4481-B298-417C602FE87E}" type="sibTrans" cxnId="{AFF70CFB-C3B7-4918-A661-160241FC0F03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3792A8-C185-4E26-930C-F4B4360D186F}" type="pres">
      <dgm:prSet presAssocID="{5FA4BA62-B75D-4904-9B25-A3FDC125A6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6A5C09-912E-46A0-8CCF-12160291C484}" type="pres">
      <dgm:prSet presAssocID="{3E04B326-D108-4B6F-9942-D3CAB31DAFD9}" presName="vertOne" presStyleCnt="0"/>
      <dgm:spPr/>
    </dgm:pt>
    <dgm:pt modelId="{C5F751EA-A5F1-4ECD-BE91-E5B8F802BA07}" type="pres">
      <dgm:prSet presAssocID="{3E04B326-D108-4B6F-9942-D3CAB31DAFD9}" presName="txOne" presStyleLbl="node0" presStyleIdx="0" presStyleCnt="2">
        <dgm:presLayoutVars>
          <dgm:chPref val="3"/>
        </dgm:presLayoutVars>
      </dgm:prSet>
      <dgm:spPr/>
    </dgm:pt>
    <dgm:pt modelId="{D75D13C8-921B-4D5E-8FA7-8859DCA74260}" type="pres">
      <dgm:prSet presAssocID="{3E04B326-D108-4B6F-9942-D3CAB31DAFD9}" presName="horzOne" presStyleCnt="0"/>
      <dgm:spPr/>
    </dgm:pt>
    <dgm:pt modelId="{C62831E4-7E5B-4BC5-A1BF-91525622A463}" type="pres">
      <dgm:prSet presAssocID="{AE124172-4B59-40CA-9B10-5B7949195B93}" presName="sibSpaceOne" presStyleCnt="0"/>
      <dgm:spPr/>
    </dgm:pt>
    <dgm:pt modelId="{15F00074-6B01-4924-BFDF-EBF0B521F64B}" type="pres">
      <dgm:prSet presAssocID="{4EFE21CD-EB3F-45A1-894A-A6CA847A38A0}" presName="vertOne" presStyleCnt="0"/>
      <dgm:spPr/>
    </dgm:pt>
    <dgm:pt modelId="{94E45CC8-1510-4D85-8DCD-9F07FEA397F3}" type="pres">
      <dgm:prSet presAssocID="{4EFE21CD-EB3F-45A1-894A-A6CA847A38A0}" presName="txOne" presStyleLbl="node0" presStyleIdx="1" presStyleCnt="2">
        <dgm:presLayoutVars>
          <dgm:chPref val="3"/>
        </dgm:presLayoutVars>
      </dgm:prSet>
      <dgm:spPr/>
    </dgm:pt>
    <dgm:pt modelId="{831F4892-5405-49AF-9D79-DA9F9AC0A12F}" type="pres">
      <dgm:prSet presAssocID="{4EFE21CD-EB3F-45A1-894A-A6CA847A38A0}" presName="horzOne" presStyleCnt="0"/>
      <dgm:spPr/>
    </dgm:pt>
  </dgm:ptLst>
  <dgm:cxnLst>
    <dgm:cxn modelId="{27B27C00-E9C7-4175-9065-4E99F5A6A44C}" type="presOf" srcId="{3E04B326-D108-4B6F-9942-D3CAB31DAFD9}" destId="{C5F751EA-A5F1-4ECD-BE91-E5B8F802BA07}" srcOrd="0" destOrd="0" presId="urn:microsoft.com/office/officeart/2005/8/layout/hierarchy4"/>
    <dgm:cxn modelId="{BC78B465-6863-4660-ACA9-CF6A4A65D7EA}" type="presOf" srcId="{5FA4BA62-B75D-4904-9B25-A3FDC125A665}" destId="{A53792A8-C185-4E26-930C-F4B4360D186F}" srcOrd="0" destOrd="0" presId="urn:microsoft.com/office/officeart/2005/8/layout/hierarchy4"/>
    <dgm:cxn modelId="{2AF78B46-DECC-4FC7-BD51-C167E4B3C336}" srcId="{5FA4BA62-B75D-4904-9B25-A3FDC125A665}" destId="{3E04B326-D108-4B6F-9942-D3CAB31DAFD9}" srcOrd="0" destOrd="0" parTransId="{F55E2CE4-634B-4E13-BD09-D3F391BF875F}" sibTransId="{AE124172-4B59-40CA-9B10-5B7949195B93}"/>
    <dgm:cxn modelId="{8FBD21D6-2B29-4F87-ABA2-4CD5DCF3FAE3}" type="presOf" srcId="{4EFE21CD-EB3F-45A1-894A-A6CA847A38A0}" destId="{94E45CC8-1510-4D85-8DCD-9F07FEA397F3}" srcOrd="0" destOrd="0" presId="urn:microsoft.com/office/officeart/2005/8/layout/hierarchy4"/>
    <dgm:cxn modelId="{AFF70CFB-C3B7-4918-A661-160241FC0F03}" srcId="{5FA4BA62-B75D-4904-9B25-A3FDC125A665}" destId="{4EFE21CD-EB3F-45A1-894A-A6CA847A38A0}" srcOrd="1" destOrd="0" parTransId="{F4C92D36-44B8-42C9-A89B-B824F6195F6F}" sibTransId="{16643C33-19B1-4481-B298-417C602FE87E}"/>
    <dgm:cxn modelId="{4915C927-8556-4B57-AB9A-AAC819445B3A}" type="presParOf" srcId="{A53792A8-C185-4E26-930C-F4B4360D186F}" destId="{7D6A5C09-912E-46A0-8CCF-12160291C484}" srcOrd="0" destOrd="0" presId="urn:microsoft.com/office/officeart/2005/8/layout/hierarchy4"/>
    <dgm:cxn modelId="{7F1CB5BA-25D6-4306-BF82-965A90810994}" type="presParOf" srcId="{7D6A5C09-912E-46A0-8CCF-12160291C484}" destId="{C5F751EA-A5F1-4ECD-BE91-E5B8F802BA07}" srcOrd="0" destOrd="0" presId="urn:microsoft.com/office/officeart/2005/8/layout/hierarchy4"/>
    <dgm:cxn modelId="{1393BCCD-9795-4A07-86B5-3B5289808910}" type="presParOf" srcId="{7D6A5C09-912E-46A0-8CCF-12160291C484}" destId="{D75D13C8-921B-4D5E-8FA7-8859DCA74260}" srcOrd="1" destOrd="0" presId="urn:microsoft.com/office/officeart/2005/8/layout/hierarchy4"/>
    <dgm:cxn modelId="{F858FFBC-762E-40CA-9C55-20A81A464791}" type="presParOf" srcId="{A53792A8-C185-4E26-930C-F4B4360D186F}" destId="{C62831E4-7E5B-4BC5-A1BF-91525622A463}" srcOrd="1" destOrd="0" presId="urn:microsoft.com/office/officeart/2005/8/layout/hierarchy4"/>
    <dgm:cxn modelId="{ED5E7AD2-2F26-47B8-9B0D-C34C71093FD9}" type="presParOf" srcId="{A53792A8-C185-4E26-930C-F4B4360D186F}" destId="{15F00074-6B01-4924-BFDF-EBF0B521F64B}" srcOrd="2" destOrd="0" presId="urn:microsoft.com/office/officeart/2005/8/layout/hierarchy4"/>
    <dgm:cxn modelId="{FB1D7B83-CDB6-4B75-AA31-F9EBE82EC5CA}" type="presParOf" srcId="{15F00074-6B01-4924-BFDF-EBF0B521F64B}" destId="{94E45CC8-1510-4D85-8DCD-9F07FEA397F3}" srcOrd="0" destOrd="0" presId="urn:microsoft.com/office/officeart/2005/8/layout/hierarchy4"/>
    <dgm:cxn modelId="{DF9B12E1-4A6F-41A0-834E-2E3C856D65C4}" type="presParOf" srcId="{15F00074-6B01-4924-BFDF-EBF0B521F64B}" destId="{831F4892-5405-49AF-9D79-DA9F9AC0A12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F24C9-2485-4B6A-8B6B-E395586269AB}">
      <dsp:nvSpPr>
        <dsp:cNvPr id="0" name=""/>
        <dsp:cNvSpPr/>
      </dsp:nvSpPr>
      <dsp:spPr>
        <a:xfrm>
          <a:off x="9850" y="326498"/>
          <a:ext cx="793630" cy="31745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1989</a:t>
          </a:r>
        </a:p>
      </dsp:txBody>
      <dsp:txXfrm>
        <a:off x="168576" y="326498"/>
        <a:ext cx="476178" cy="317452"/>
      </dsp:txXfrm>
    </dsp:sp>
    <dsp:sp modelId="{7ABFC778-0903-40E9-B907-10D2CA9B192B}">
      <dsp:nvSpPr>
        <dsp:cNvPr id="0" name=""/>
        <dsp:cNvSpPr/>
      </dsp:nvSpPr>
      <dsp:spPr>
        <a:xfrm>
          <a:off x="724117" y="326498"/>
          <a:ext cx="793630" cy="31745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1990</a:t>
          </a:r>
        </a:p>
      </dsp:txBody>
      <dsp:txXfrm>
        <a:off x="882843" y="326498"/>
        <a:ext cx="476178" cy="317452"/>
      </dsp:txXfrm>
    </dsp:sp>
    <dsp:sp modelId="{CBC5C904-1C7D-4AE2-9B19-82F5284E6CA4}">
      <dsp:nvSpPr>
        <dsp:cNvPr id="0" name=""/>
        <dsp:cNvSpPr/>
      </dsp:nvSpPr>
      <dsp:spPr>
        <a:xfrm>
          <a:off x="1438385" y="326498"/>
          <a:ext cx="793630" cy="31745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1991</a:t>
          </a:r>
        </a:p>
      </dsp:txBody>
      <dsp:txXfrm>
        <a:off x="1597111" y="326498"/>
        <a:ext cx="476178" cy="317452"/>
      </dsp:txXfrm>
    </dsp:sp>
    <dsp:sp modelId="{735605F5-E938-4CA8-AA62-57857EB4A411}">
      <dsp:nvSpPr>
        <dsp:cNvPr id="0" name=""/>
        <dsp:cNvSpPr/>
      </dsp:nvSpPr>
      <dsp:spPr>
        <a:xfrm>
          <a:off x="2152652" y="326498"/>
          <a:ext cx="793630" cy="3174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1992</a:t>
          </a:r>
        </a:p>
      </dsp:txBody>
      <dsp:txXfrm>
        <a:off x="2311378" y="326498"/>
        <a:ext cx="476178" cy="317452"/>
      </dsp:txXfrm>
    </dsp:sp>
    <dsp:sp modelId="{9FE8BAEF-E378-414A-BD6E-0EEE8F88D3B0}">
      <dsp:nvSpPr>
        <dsp:cNvPr id="0" name=""/>
        <dsp:cNvSpPr/>
      </dsp:nvSpPr>
      <dsp:spPr>
        <a:xfrm>
          <a:off x="2866920" y="326498"/>
          <a:ext cx="793630" cy="317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1993</a:t>
          </a:r>
        </a:p>
      </dsp:txBody>
      <dsp:txXfrm>
        <a:off x="3025646" y="326498"/>
        <a:ext cx="476178" cy="317452"/>
      </dsp:txXfrm>
    </dsp:sp>
    <dsp:sp modelId="{3578AB77-1485-4DE7-AF03-AC8ECC7CA054}">
      <dsp:nvSpPr>
        <dsp:cNvPr id="0" name=""/>
        <dsp:cNvSpPr/>
      </dsp:nvSpPr>
      <dsp:spPr>
        <a:xfrm>
          <a:off x="3581188" y="326498"/>
          <a:ext cx="793630" cy="31745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1994</a:t>
          </a:r>
        </a:p>
      </dsp:txBody>
      <dsp:txXfrm>
        <a:off x="3739914" y="326498"/>
        <a:ext cx="476178" cy="317452"/>
      </dsp:txXfrm>
    </dsp:sp>
    <dsp:sp modelId="{101D7FC9-E8E1-44E3-A92F-FA7443487888}">
      <dsp:nvSpPr>
        <dsp:cNvPr id="0" name=""/>
        <dsp:cNvSpPr/>
      </dsp:nvSpPr>
      <dsp:spPr>
        <a:xfrm>
          <a:off x="4295455" y="326498"/>
          <a:ext cx="793630" cy="31745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sp:txBody>
      <dsp:txXfrm>
        <a:off x="4454181" y="326498"/>
        <a:ext cx="476178" cy="317452"/>
      </dsp:txXfrm>
    </dsp:sp>
    <dsp:sp modelId="{B4D1DCB2-2668-4E68-A672-051E7B197997}">
      <dsp:nvSpPr>
        <dsp:cNvPr id="0" name=""/>
        <dsp:cNvSpPr/>
      </dsp:nvSpPr>
      <dsp:spPr>
        <a:xfrm>
          <a:off x="5009723" y="326498"/>
          <a:ext cx="793630" cy="31745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1998</a:t>
          </a:r>
        </a:p>
      </dsp:txBody>
      <dsp:txXfrm>
        <a:off x="5168449" y="326498"/>
        <a:ext cx="476178" cy="317452"/>
      </dsp:txXfrm>
    </dsp:sp>
    <dsp:sp modelId="{BFA5FEF4-9A3E-40F4-9B4E-AA2A039FD910}">
      <dsp:nvSpPr>
        <dsp:cNvPr id="0" name=""/>
        <dsp:cNvSpPr/>
      </dsp:nvSpPr>
      <dsp:spPr>
        <a:xfrm>
          <a:off x="5723990" y="326498"/>
          <a:ext cx="793630" cy="3174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1999</a:t>
          </a:r>
        </a:p>
      </dsp:txBody>
      <dsp:txXfrm>
        <a:off x="5882716" y="326498"/>
        <a:ext cx="476178" cy="317452"/>
      </dsp:txXfrm>
    </dsp:sp>
    <dsp:sp modelId="{5A78A631-F07E-4930-9044-4FF7D84E3DD9}">
      <dsp:nvSpPr>
        <dsp:cNvPr id="0" name=""/>
        <dsp:cNvSpPr/>
      </dsp:nvSpPr>
      <dsp:spPr>
        <a:xfrm>
          <a:off x="6438258" y="326498"/>
          <a:ext cx="793630" cy="317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sp:txBody>
      <dsp:txXfrm>
        <a:off x="6596984" y="326498"/>
        <a:ext cx="476178" cy="317452"/>
      </dsp:txXfrm>
    </dsp:sp>
    <dsp:sp modelId="{80463220-5CA5-49EF-9DE3-025C82AB7309}">
      <dsp:nvSpPr>
        <dsp:cNvPr id="0" name=""/>
        <dsp:cNvSpPr/>
      </dsp:nvSpPr>
      <dsp:spPr>
        <a:xfrm>
          <a:off x="7152526" y="326498"/>
          <a:ext cx="793630" cy="31745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2004</a:t>
          </a:r>
        </a:p>
      </dsp:txBody>
      <dsp:txXfrm>
        <a:off x="7311252" y="326498"/>
        <a:ext cx="476178" cy="317452"/>
      </dsp:txXfrm>
    </dsp:sp>
    <dsp:sp modelId="{8337FDB7-DED2-40A9-A319-2CE4D530ED82}">
      <dsp:nvSpPr>
        <dsp:cNvPr id="0" name=""/>
        <dsp:cNvSpPr/>
      </dsp:nvSpPr>
      <dsp:spPr>
        <a:xfrm>
          <a:off x="7866793" y="326498"/>
          <a:ext cx="793630" cy="31745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..</a:t>
          </a:r>
        </a:p>
      </dsp:txBody>
      <dsp:txXfrm>
        <a:off x="8025519" y="326498"/>
        <a:ext cx="476178" cy="317452"/>
      </dsp:txXfrm>
    </dsp:sp>
    <dsp:sp modelId="{D4A048CB-2C16-4748-BD50-ED7B39AE07E7}">
      <dsp:nvSpPr>
        <dsp:cNvPr id="0" name=""/>
        <dsp:cNvSpPr/>
      </dsp:nvSpPr>
      <dsp:spPr>
        <a:xfrm>
          <a:off x="8581061" y="326498"/>
          <a:ext cx="793630" cy="31745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2008</a:t>
          </a:r>
        </a:p>
      </dsp:txBody>
      <dsp:txXfrm>
        <a:off x="8739787" y="326498"/>
        <a:ext cx="476178" cy="317452"/>
      </dsp:txXfrm>
    </dsp:sp>
    <dsp:sp modelId="{4A999A7B-AAF1-4409-8CD9-82EF9BBD89FA}">
      <dsp:nvSpPr>
        <dsp:cNvPr id="0" name=""/>
        <dsp:cNvSpPr/>
      </dsp:nvSpPr>
      <dsp:spPr>
        <a:xfrm>
          <a:off x="9295329" y="326498"/>
          <a:ext cx="793630" cy="3174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sp:txBody>
      <dsp:txXfrm>
        <a:off x="9454055" y="326498"/>
        <a:ext cx="476178" cy="317452"/>
      </dsp:txXfrm>
    </dsp:sp>
    <dsp:sp modelId="{884E25F9-FA7D-4E26-85B3-F19FACCD9642}">
      <dsp:nvSpPr>
        <dsp:cNvPr id="0" name=""/>
        <dsp:cNvSpPr/>
      </dsp:nvSpPr>
      <dsp:spPr>
        <a:xfrm>
          <a:off x="10009596" y="326498"/>
          <a:ext cx="793630" cy="31745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2014</a:t>
          </a:r>
        </a:p>
      </dsp:txBody>
      <dsp:txXfrm>
        <a:off x="10168322" y="326498"/>
        <a:ext cx="476178" cy="317452"/>
      </dsp:txXfrm>
    </dsp:sp>
    <dsp:sp modelId="{82992E90-88E3-43D5-B48F-57C525CD64BA}">
      <dsp:nvSpPr>
        <dsp:cNvPr id="0" name=""/>
        <dsp:cNvSpPr/>
      </dsp:nvSpPr>
      <dsp:spPr>
        <a:xfrm>
          <a:off x="10723864" y="326498"/>
          <a:ext cx="793630" cy="31745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>
              <a:solidFill>
                <a:schemeClr val="bg1"/>
              </a:solidFill>
              <a:latin typeface="Barlow Condensed SemiBold" panose="00000706000000000000" pitchFamily="2" charset="0"/>
              <a:cs typeface="Calibri" panose="020F0502020204030204" pitchFamily="34" charset="0"/>
            </a:rPr>
            <a:t>…</a:t>
          </a:r>
        </a:p>
      </dsp:txBody>
      <dsp:txXfrm>
        <a:off x="10882590" y="326498"/>
        <a:ext cx="476178" cy="317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77584-E243-4084-B493-1072B8D8261D}">
      <dsp:nvSpPr>
        <dsp:cNvPr id="0" name=""/>
        <dsp:cNvSpPr/>
      </dsp:nvSpPr>
      <dsp:spPr>
        <a:xfrm>
          <a:off x="2299180" y="2118872"/>
          <a:ext cx="418255" cy="1798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127" y="0"/>
              </a:lnTo>
              <a:lnTo>
                <a:pt x="209127" y="1798498"/>
              </a:lnTo>
              <a:lnTo>
                <a:pt x="418255" y="1798498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D1F4A-B81C-4F9C-9185-B84B4517647C}">
      <dsp:nvSpPr>
        <dsp:cNvPr id="0" name=""/>
        <dsp:cNvSpPr/>
      </dsp:nvSpPr>
      <dsp:spPr>
        <a:xfrm>
          <a:off x="2299180" y="2118872"/>
          <a:ext cx="418255" cy="89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127" y="0"/>
              </a:lnTo>
              <a:lnTo>
                <a:pt x="209127" y="899249"/>
              </a:lnTo>
              <a:lnTo>
                <a:pt x="418255" y="89924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AA80E-73D2-4954-9342-FAC0626D7B43}">
      <dsp:nvSpPr>
        <dsp:cNvPr id="0" name=""/>
        <dsp:cNvSpPr/>
      </dsp:nvSpPr>
      <dsp:spPr>
        <a:xfrm>
          <a:off x="2299180" y="2073152"/>
          <a:ext cx="418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255" y="45720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75527-F0E0-4CE9-BCFB-6E17F6B2307A}">
      <dsp:nvSpPr>
        <dsp:cNvPr id="0" name=""/>
        <dsp:cNvSpPr/>
      </dsp:nvSpPr>
      <dsp:spPr>
        <a:xfrm>
          <a:off x="2299180" y="1219622"/>
          <a:ext cx="418255" cy="899249"/>
        </a:xfrm>
        <a:custGeom>
          <a:avLst/>
          <a:gdLst/>
          <a:ahLst/>
          <a:cxnLst/>
          <a:rect l="0" t="0" r="0" b="0"/>
          <a:pathLst>
            <a:path>
              <a:moveTo>
                <a:pt x="0" y="899249"/>
              </a:moveTo>
              <a:lnTo>
                <a:pt x="209127" y="899249"/>
              </a:lnTo>
              <a:lnTo>
                <a:pt x="209127" y="0"/>
              </a:lnTo>
              <a:lnTo>
                <a:pt x="418255" y="0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8811B-4791-4D2B-8BBD-77C1ABC645F3}">
      <dsp:nvSpPr>
        <dsp:cNvPr id="0" name=""/>
        <dsp:cNvSpPr/>
      </dsp:nvSpPr>
      <dsp:spPr>
        <a:xfrm>
          <a:off x="2299180" y="320373"/>
          <a:ext cx="418255" cy="1798498"/>
        </a:xfrm>
        <a:custGeom>
          <a:avLst/>
          <a:gdLst/>
          <a:ahLst/>
          <a:cxnLst/>
          <a:rect l="0" t="0" r="0" b="0"/>
          <a:pathLst>
            <a:path>
              <a:moveTo>
                <a:pt x="0" y="1798498"/>
              </a:moveTo>
              <a:lnTo>
                <a:pt x="209127" y="1798498"/>
              </a:lnTo>
              <a:lnTo>
                <a:pt x="209127" y="0"/>
              </a:lnTo>
              <a:lnTo>
                <a:pt x="418255" y="0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09F95-F7E7-4DD2-BF35-78DB0950999E}">
      <dsp:nvSpPr>
        <dsp:cNvPr id="0" name=""/>
        <dsp:cNvSpPr/>
      </dsp:nvSpPr>
      <dsp:spPr>
        <a:xfrm>
          <a:off x="207903" y="900702"/>
          <a:ext cx="2091277" cy="63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Web Semántica</a:t>
          </a:r>
        </a:p>
      </dsp:txBody>
      <dsp:txXfrm>
        <a:off x="207903" y="900702"/>
        <a:ext cx="2091277" cy="637839"/>
      </dsp:txXfrm>
    </dsp:sp>
    <dsp:sp modelId="{472CF53A-912A-40D5-B309-D0191A8D60E6}">
      <dsp:nvSpPr>
        <dsp:cNvPr id="0" name=""/>
        <dsp:cNvSpPr/>
      </dsp:nvSpPr>
      <dsp:spPr>
        <a:xfrm>
          <a:off x="207903" y="1799952"/>
          <a:ext cx="2091277" cy="63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Nuevas APIS</a:t>
          </a:r>
        </a:p>
      </dsp:txBody>
      <dsp:txXfrm>
        <a:off x="207903" y="1799952"/>
        <a:ext cx="2091277" cy="637839"/>
      </dsp:txXfrm>
    </dsp:sp>
    <dsp:sp modelId="{1FA95767-DD5A-417F-B34D-1D51228B4F24}">
      <dsp:nvSpPr>
        <dsp:cNvPr id="0" name=""/>
        <dsp:cNvSpPr/>
      </dsp:nvSpPr>
      <dsp:spPr>
        <a:xfrm>
          <a:off x="2717436" y="1453"/>
          <a:ext cx="2091277" cy="637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Storage &amp; </a:t>
          </a:r>
          <a:r>
            <a:rPr lang="es-PE" sz="2100" b="0" i="0" kern="1200" dirty="0"/>
            <a:t>Off-Line</a:t>
          </a:r>
          <a:endParaRPr lang="es-PE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7436" y="1453"/>
        <a:ext cx="2091277" cy="637839"/>
      </dsp:txXfrm>
    </dsp:sp>
    <dsp:sp modelId="{282073CF-8DF7-411A-95A1-58E15227A46F}">
      <dsp:nvSpPr>
        <dsp:cNvPr id="0" name=""/>
        <dsp:cNvSpPr/>
      </dsp:nvSpPr>
      <dsp:spPr>
        <a:xfrm>
          <a:off x="2717436" y="900702"/>
          <a:ext cx="2091277" cy="637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Geolocalización</a:t>
          </a:r>
        </a:p>
      </dsp:txBody>
      <dsp:txXfrm>
        <a:off x="2717436" y="900702"/>
        <a:ext cx="2091277" cy="637839"/>
      </dsp:txXfrm>
    </dsp:sp>
    <dsp:sp modelId="{18B0A9E1-2E62-4F0D-919E-21871BB86D70}">
      <dsp:nvSpPr>
        <dsp:cNvPr id="0" name=""/>
        <dsp:cNvSpPr/>
      </dsp:nvSpPr>
      <dsp:spPr>
        <a:xfrm>
          <a:off x="2717436" y="1799952"/>
          <a:ext cx="2091277" cy="637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Acceso al dispositivo.</a:t>
          </a:r>
        </a:p>
      </dsp:txBody>
      <dsp:txXfrm>
        <a:off x="2717436" y="1799952"/>
        <a:ext cx="2091277" cy="637839"/>
      </dsp:txXfrm>
    </dsp:sp>
    <dsp:sp modelId="{DF90BAD1-57C2-45C6-BBBC-A3845ACBF0B7}">
      <dsp:nvSpPr>
        <dsp:cNvPr id="0" name=""/>
        <dsp:cNvSpPr/>
      </dsp:nvSpPr>
      <dsp:spPr>
        <a:xfrm>
          <a:off x="2717436" y="2699201"/>
          <a:ext cx="2091277" cy="637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Drag &amp; </a:t>
          </a:r>
          <a:r>
            <a:rPr lang="es-PE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Drog</a:t>
          </a:r>
          <a:endParaRPr lang="es-PE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7436" y="2699201"/>
        <a:ext cx="2091277" cy="637839"/>
      </dsp:txXfrm>
    </dsp:sp>
    <dsp:sp modelId="{1D691838-1506-4415-AA49-9C9DA4E56E37}">
      <dsp:nvSpPr>
        <dsp:cNvPr id="0" name=""/>
        <dsp:cNvSpPr/>
      </dsp:nvSpPr>
      <dsp:spPr>
        <a:xfrm>
          <a:off x="2717436" y="3598451"/>
          <a:ext cx="2091277" cy="637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Etc.</a:t>
          </a:r>
        </a:p>
      </dsp:txBody>
      <dsp:txXfrm>
        <a:off x="2717436" y="3598451"/>
        <a:ext cx="2091277" cy="637839"/>
      </dsp:txXfrm>
    </dsp:sp>
    <dsp:sp modelId="{6914C8B5-BBD9-4430-BE86-F341AA7D56A4}">
      <dsp:nvSpPr>
        <dsp:cNvPr id="0" name=""/>
        <dsp:cNvSpPr/>
      </dsp:nvSpPr>
      <dsp:spPr>
        <a:xfrm>
          <a:off x="207903" y="2699201"/>
          <a:ext cx="2091277" cy="63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Gráficos y efectos 2D/3D</a:t>
          </a:r>
          <a:endParaRPr lang="es-PE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7903" y="2699201"/>
        <a:ext cx="2091277" cy="637839"/>
      </dsp:txXfrm>
    </dsp:sp>
    <dsp:sp modelId="{BBCEB297-F032-4716-93CB-C8AFD586C88B}">
      <dsp:nvSpPr>
        <dsp:cNvPr id="0" name=""/>
        <dsp:cNvSpPr/>
      </dsp:nvSpPr>
      <dsp:spPr>
        <a:xfrm>
          <a:off x="207903" y="3598451"/>
          <a:ext cx="2091277" cy="63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Web </a:t>
          </a:r>
          <a:r>
            <a:rPr lang="es-PE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Workers</a:t>
          </a:r>
          <a:endParaRPr lang="es-PE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7903" y="3598451"/>
        <a:ext cx="2091277" cy="637839"/>
      </dsp:txXfrm>
    </dsp:sp>
    <dsp:sp modelId="{54C315FA-FCB3-4A20-820C-9EC2A7D160DB}">
      <dsp:nvSpPr>
        <dsp:cNvPr id="0" name=""/>
        <dsp:cNvSpPr/>
      </dsp:nvSpPr>
      <dsp:spPr>
        <a:xfrm>
          <a:off x="207903" y="4497700"/>
          <a:ext cx="2091277" cy="63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0" i="0" kern="1200" dirty="0"/>
            <a:t>Web Sockets</a:t>
          </a:r>
          <a:endParaRPr lang="es-PE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7903" y="4497700"/>
        <a:ext cx="2091277" cy="637839"/>
      </dsp:txXfrm>
    </dsp:sp>
    <dsp:sp modelId="{C9A23E1F-C541-46F1-A47C-3D46673613B1}">
      <dsp:nvSpPr>
        <dsp:cNvPr id="0" name=""/>
        <dsp:cNvSpPr/>
      </dsp:nvSpPr>
      <dsp:spPr>
        <a:xfrm>
          <a:off x="207903" y="5396949"/>
          <a:ext cx="2091277" cy="63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Calibri" panose="020F0502020204030204" pitchFamily="34" charset="0"/>
              <a:cs typeface="Calibri" panose="020F0502020204030204" pitchFamily="34" charset="0"/>
            </a:rPr>
            <a:t>CSS3</a:t>
          </a:r>
        </a:p>
      </dsp:txBody>
      <dsp:txXfrm>
        <a:off x="207903" y="5396949"/>
        <a:ext cx="2091277" cy="637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51EA-A5F1-4ECD-BE91-E5B8F802BA07}">
      <dsp:nvSpPr>
        <dsp:cNvPr id="0" name=""/>
        <dsp:cNvSpPr/>
      </dsp:nvSpPr>
      <dsp:spPr>
        <a:xfrm>
          <a:off x="1631" y="0"/>
          <a:ext cx="2187606" cy="2575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500" b="0" i="0" kern="1200">
              <a:latin typeface="Calibri" panose="020F0502020204030204" pitchFamily="34" charset="0"/>
              <a:cs typeface="Calibri" panose="020F0502020204030204" pitchFamily="34" charset="0"/>
            </a:rPr>
            <a:t>Se trata de una nueva versión de HTML, con nuevos elementos, atributos y comportamientos.</a:t>
          </a:r>
          <a:endParaRPr lang="es-PE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704" y="64073"/>
        <a:ext cx="2059460" cy="2447456"/>
      </dsp:txXfrm>
    </dsp:sp>
    <dsp:sp modelId="{94E45CC8-1510-4D85-8DCD-9F07FEA397F3}">
      <dsp:nvSpPr>
        <dsp:cNvPr id="0" name=""/>
        <dsp:cNvSpPr/>
      </dsp:nvSpPr>
      <dsp:spPr>
        <a:xfrm>
          <a:off x="2556755" y="0"/>
          <a:ext cx="2187606" cy="2575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Contiene un conjunto más amplio de tecnologías que permite a los sitios Web y a las aplicaciones ser más diversas y de gran alcance. A este conjunto se le llama </a:t>
          </a:r>
          <a:r>
            <a:rPr lang="es-ES" sz="1500" b="0" i="1" kern="1200" dirty="0">
              <a:latin typeface="Calibri" panose="020F0502020204030204" pitchFamily="34" charset="0"/>
              <a:cs typeface="Calibri" panose="020F0502020204030204" pitchFamily="34" charset="0"/>
            </a:rPr>
            <a:t>HTML5 y amigos</a:t>
          </a:r>
          <a:r>
            <a:rPr lang="es-ES" sz="1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, a menudo reducido a </a:t>
          </a:r>
          <a:r>
            <a:rPr lang="es-ES" sz="1500" b="0" i="1" kern="1200" dirty="0">
              <a:latin typeface="Calibri" panose="020F0502020204030204" pitchFamily="34" charset="0"/>
              <a:cs typeface="Calibri" panose="020F0502020204030204" pitchFamily="34" charset="0"/>
            </a:rPr>
            <a:t>HTML5</a:t>
          </a:r>
          <a:r>
            <a:rPr lang="es-ES" sz="15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 .</a:t>
          </a:r>
        </a:p>
      </dsp:txBody>
      <dsp:txXfrm>
        <a:off x="2620828" y="64073"/>
        <a:ext cx="2059460" cy="244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3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1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55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8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5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4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7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3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3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7EE8C-2E04-428A-9776-F4715423F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s-PE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&lt;HTML&gt;</a:t>
            </a:r>
            <a:endParaRPr lang="es-PE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CE02D-B85A-4DB0-8BE6-2D070A7A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/>
          <a:p>
            <a:r>
              <a:rPr lang="es-PE">
                <a:solidFill>
                  <a:srgbClr val="FFC000"/>
                </a:solidFill>
                <a:latin typeface="Consolas" panose="020B0609020204030204" pitchFamily="49" charset="0"/>
              </a:rPr>
              <a:t> &lt;CRISTHIAN MESTA&gt;</a:t>
            </a:r>
            <a:endParaRPr lang="es-PE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7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8973-E89E-419B-8CB5-D15E02B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PE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¿QUÉ ES HTML?</a:t>
            </a:r>
            <a:endParaRPr lang="es-PE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6417-4F6E-42B6-8084-5DE5DA82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s-PE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Markup Language </a:t>
            </a:r>
            <a:r>
              <a:rPr lang="es-PE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(Lenguaje de marcado de hipertexto).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PE" dirty="0">
                <a:solidFill>
                  <a:srgbClr val="72E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estándar</a:t>
            </a: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a la vez el componente básico de la web.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el significado y la estructura de una página web.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PE" dirty="0">
                <a:solidFill>
                  <a:srgbClr val="9ED4E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conjunto de elementos </a:t>
            </a: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cuales sirven para mostrar contenido en un navegador.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 normando principalmente por la </a:t>
            </a:r>
            <a:r>
              <a:rPr lang="es-P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W3C</a:t>
            </a: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s-P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WHATWG </a:t>
            </a: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la </a:t>
            </a:r>
            <a:r>
              <a:rPr lang="es-P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IETF </a:t>
            </a: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general siempre está acompañada de otras tecnologías como</a:t>
            </a:r>
            <a:r>
              <a:rPr lang="es-PE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dirty="0">
                <a:solidFill>
                  <a:srgbClr val="BD92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(apariencia/presentación)</a:t>
            </a:r>
            <a:r>
              <a:rPr lang="es-PE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s-PE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(funcionalidad/comportamiento)</a:t>
            </a:r>
            <a:r>
              <a:rPr lang="es-PE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P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s-PE" b="1" dirty="0">
                <a:solidFill>
                  <a:srgbClr val="FF7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 un lenguaje programación</a:t>
            </a:r>
            <a:r>
              <a:rPr lang="es-P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SzPct val="90000"/>
              <a:buFont typeface="Calibri" panose="020F0502020204030204" pitchFamily="34" charset="0"/>
              <a:buChar char="˃"/>
            </a:pPr>
            <a:endParaRPr lang="es-P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3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6727-F59A-4994-8D61-4C26441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91" y="430647"/>
            <a:ext cx="10353762" cy="970450"/>
          </a:xfrm>
        </p:spPr>
        <p:txBody>
          <a:bodyPr/>
          <a:lstStyle/>
          <a:p>
            <a:r>
              <a:rPr lang="es-PE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HISTORIA DEL HTML</a:t>
            </a:r>
            <a:endParaRPr lang="es-PE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64131691-E8C1-4358-8D83-B3B7A7D18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36644"/>
              </p:ext>
            </p:extLst>
          </p:nvPr>
        </p:nvGraphicFramePr>
        <p:xfrm>
          <a:off x="385020" y="3575113"/>
          <a:ext cx="11527345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ML 5 y su logo">
            <a:extLst>
              <a:ext uri="{FF2B5EF4-FFF2-40B4-BE49-F238E27FC236}">
                <a16:creationId xmlns:a16="http://schemas.microsoft.com/office/drawing/2014/main" id="{0527AE10-B323-4908-8430-F4D550D4A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r="67158"/>
          <a:stretch/>
        </p:blipFill>
        <p:spPr bwMode="auto">
          <a:xfrm>
            <a:off x="10350164" y="1543096"/>
            <a:ext cx="798385" cy="10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m Berners-Lee, el creador de la World Wide Web en 1991 - La Tercera">
            <a:extLst>
              <a:ext uri="{FF2B5EF4-FFF2-40B4-BE49-F238E27FC236}">
                <a16:creationId xmlns:a16="http://schemas.microsoft.com/office/drawing/2014/main" id="{86627F1A-C9B5-487E-A1FC-560E807B7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/>
          <a:stretch/>
        </p:blipFill>
        <p:spPr bwMode="auto">
          <a:xfrm>
            <a:off x="241433" y="1511714"/>
            <a:ext cx="1227650" cy="10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ssets.sutori.com/user-uploads/image/6cbc0e70-7...">
            <a:extLst>
              <a:ext uri="{FF2B5EF4-FFF2-40B4-BE49-F238E27FC236}">
                <a16:creationId xmlns:a16="http://schemas.microsoft.com/office/drawing/2014/main" id="{8713703E-EE81-4762-95D8-1706070C9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12122" b="5088"/>
          <a:stretch/>
        </p:blipFill>
        <p:spPr bwMode="auto">
          <a:xfrm>
            <a:off x="7327633" y="1536908"/>
            <a:ext cx="1124512" cy="10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l CTIC empezará a certificar a los desarrolladores W3C">
            <a:extLst>
              <a:ext uri="{FF2B5EF4-FFF2-40B4-BE49-F238E27FC236}">
                <a16:creationId xmlns:a16="http://schemas.microsoft.com/office/drawing/2014/main" id="{A8197E9B-4DEC-4A47-B08E-A18669B7C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5" b="7624"/>
          <a:stretch/>
        </p:blipFill>
        <p:spPr bwMode="auto">
          <a:xfrm>
            <a:off x="3760251" y="5246420"/>
            <a:ext cx="1124508" cy="54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8E97408-784F-4366-BAE2-192E3B829A79}"/>
              </a:ext>
            </a:extLst>
          </p:cNvPr>
          <p:cNvSpPr/>
          <p:nvPr/>
        </p:nvSpPr>
        <p:spPr>
          <a:xfrm>
            <a:off x="241433" y="2615520"/>
            <a:ext cx="1227650" cy="871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Berners-Lee, </a:t>
            </a:r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CERN, trabaja en una nueva tecnología basada en SGML.</a:t>
            </a:r>
            <a:endParaRPr lang="es-PE" sz="11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6D0D6C-8F8E-426F-93CC-B017EA00527E}"/>
              </a:ext>
            </a:extLst>
          </p:cNvPr>
          <p:cNvCxnSpPr>
            <a:cxnSpLocks/>
          </p:cNvCxnSpPr>
          <p:nvPr/>
        </p:nvCxnSpPr>
        <p:spPr>
          <a:xfrm>
            <a:off x="733001" y="3497514"/>
            <a:ext cx="0" cy="4047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064A342-B432-4053-8759-C84C47496F0E}"/>
              </a:ext>
            </a:extLst>
          </p:cNvPr>
          <p:cNvSpPr/>
          <p:nvPr/>
        </p:nvSpPr>
        <p:spPr>
          <a:xfrm>
            <a:off x="842508" y="4621584"/>
            <a:ext cx="1140527" cy="580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s-PE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 servidor web en una NeXT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634C40B-1842-45E1-BAC1-3310A7E7779B}"/>
              </a:ext>
            </a:extLst>
          </p:cNvPr>
          <p:cNvCxnSpPr>
            <a:cxnSpLocks/>
          </p:cNvCxnSpPr>
          <p:nvPr/>
        </p:nvCxnSpPr>
        <p:spPr>
          <a:xfrm>
            <a:off x="1410076" y="4216815"/>
            <a:ext cx="0" cy="40476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383AD11-D485-4BCF-B5CE-7415C6F05FD1}"/>
              </a:ext>
            </a:extLst>
          </p:cNvPr>
          <p:cNvSpPr/>
          <p:nvPr/>
        </p:nvSpPr>
        <p:spPr>
          <a:xfrm>
            <a:off x="1566081" y="2618855"/>
            <a:ext cx="1124512" cy="868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lanza la primera página web, para describir la web.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EE3EF33-93C5-49CF-BC06-C113A710F99F}"/>
              </a:ext>
            </a:extLst>
          </p:cNvPr>
          <p:cNvCxnSpPr>
            <a:cxnSpLocks/>
          </p:cNvCxnSpPr>
          <p:nvPr/>
        </p:nvCxnSpPr>
        <p:spPr>
          <a:xfrm>
            <a:off x="2123279" y="3497514"/>
            <a:ext cx="0" cy="404769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561D5FC-DCFF-47AD-BCE5-19FB110615FF}"/>
              </a:ext>
            </a:extLst>
          </p:cNvPr>
          <p:cNvSpPr/>
          <p:nvPr/>
        </p:nvSpPr>
        <p:spPr>
          <a:xfrm>
            <a:off x="10353708" y="2588037"/>
            <a:ext cx="798385" cy="880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vuelve un estándar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D2F37AC-9689-4EF5-AD78-B17EADE95A6E}"/>
              </a:ext>
            </a:extLst>
          </p:cNvPr>
          <p:cNvCxnSpPr>
            <a:cxnSpLocks/>
          </p:cNvCxnSpPr>
          <p:nvPr/>
        </p:nvCxnSpPr>
        <p:spPr>
          <a:xfrm>
            <a:off x="10752900" y="3475205"/>
            <a:ext cx="0" cy="40476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16CDF9C-37E0-40D0-B0A2-C4F866BE6214}"/>
              </a:ext>
            </a:extLst>
          </p:cNvPr>
          <p:cNvSpPr/>
          <p:nvPr/>
        </p:nvSpPr>
        <p:spPr>
          <a:xfrm>
            <a:off x="3760251" y="4595619"/>
            <a:ext cx="1124508" cy="590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la W3C en el MIT.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9C514-2F34-47F1-BBEA-7A436589EDD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362" t="8889" r="48945" b="36728"/>
          <a:stretch/>
        </p:blipFill>
        <p:spPr>
          <a:xfrm>
            <a:off x="1566081" y="1511714"/>
            <a:ext cx="1147952" cy="10217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5BEAB563-F34F-4EA5-8734-719F9235CE80}"/>
              </a:ext>
            </a:extLst>
          </p:cNvPr>
          <p:cNvSpPr/>
          <p:nvPr/>
        </p:nvSpPr>
        <p:spPr>
          <a:xfrm>
            <a:off x="7327633" y="2611000"/>
            <a:ext cx="1124512" cy="855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Apple, Mozilla y Opera crean </a:t>
            </a:r>
            <a:r>
              <a:rPr lang="es-E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WHATWG</a:t>
            </a:r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crear </a:t>
            </a:r>
            <a:r>
              <a:rPr lang="es-E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AEBCD75-6923-47FC-8C4E-7AF775920D7E}"/>
              </a:ext>
            </a:extLst>
          </p:cNvPr>
          <p:cNvCxnSpPr>
            <a:cxnSpLocks/>
          </p:cNvCxnSpPr>
          <p:nvPr/>
        </p:nvCxnSpPr>
        <p:spPr>
          <a:xfrm>
            <a:off x="7869968" y="3479209"/>
            <a:ext cx="0" cy="40476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4" descr="HTML 5 y su logo">
            <a:extLst>
              <a:ext uri="{FF2B5EF4-FFF2-40B4-BE49-F238E27FC236}">
                <a16:creationId xmlns:a16="http://schemas.microsoft.com/office/drawing/2014/main" id="{12F7C2C0-779A-40E5-AFF8-D07651E27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r="67158"/>
          <a:stretch/>
        </p:blipFill>
        <p:spPr bwMode="auto">
          <a:xfrm>
            <a:off x="8217264" y="1648315"/>
            <a:ext cx="469761" cy="5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6F4D1CBA-3BF8-47A0-B6B8-11B5734B3A20}"/>
              </a:ext>
            </a:extLst>
          </p:cNvPr>
          <p:cNvSpPr/>
          <p:nvPr/>
        </p:nvSpPr>
        <p:spPr>
          <a:xfrm>
            <a:off x="2300646" y="4616871"/>
            <a:ext cx="1124512" cy="613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1.0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3C2768-FA6B-4DD9-AE07-7CD4DB93DFB3}"/>
              </a:ext>
            </a:extLst>
          </p:cNvPr>
          <p:cNvCxnSpPr>
            <a:cxnSpLocks/>
          </p:cNvCxnSpPr>
          <p:nvPr/>
        </p:nvCxnSpPr>
        <p:spPr>
          <a:xfrm>
            <a:off x="2862902" y="4216399"/>
            <a:ext cx="0" cy="404769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0" name="Picture 8" descr="assets.sutori.com/user-uploads/image/6cbc0e70-7...">
            <a:extLst>
              <a:ext uri="{FF2B5EF4-FFF2-40B4-BE49-F238E27FC236}">
                <a16:creationId xmlns:a16="http://schemas.microsoft.com/office/drawing/2014/main" id="{164BB8BD-1DB9-4A3C-9F0C-776738DE9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12122" b="5088"/>
          <a:stretch/>
        </p:blipFill>
        <p:spPr bwMode="auto">
          <a:xfrm>
            <a:off x="8851901" y="5234624"/>
            <a:ext cx="840348" cy="7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El CTIC empezará a certificar a los desarrolladores W3C">
            <a:extLst>
              <a:ext uri="{FF2B5EF4-FFF2-40B4-BE49-F238E27FC236}">
                <a16:creationId xmlns:a16="http://schemas.microsoft.com/office/drawing/2014/main" id="{6D0A98FD-B636-4492-A8B3-5E25DA712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5" b="7624"/>
          <a:stretch/>
        </p:blipFill>
        <p:spPr bwMode="auto">
          <a:xfrm>
            <a:off x="8851902" y="6061743"/>
            <a:ext cx="840348" cy="4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25966AB-87CF-483E-822C-44EBE7B93E84}"/>
              </a:ext>
            </a:extLst>
          </p:cNvPr>
          <p:cNvCxnSpPr>
            <a:cxnSpLocks/>
          </p:cNvCxnSpPr>
          <p:nvPr/>
        </p:nvCxnSpPr>
        <p:spPr>
          <a:xfrm>
            <a:off x="9350290" y="4216815"/>
            <a:ext cx="0" cy="40476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994D71-EDE9-4EAD-AC67-9DA789107DA0}"/>
              </a:ext>
            </a:extLst>
          </p:cNvPr>
          <p:cNvSpPr/>
          <p:nvPr/>
        </p:nvSpPr>
        <p:spPr>
          <a:xfrm>
            <a:off x="8851901" y="4596137"/>
            <a:ext cx="1124512" cy="55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 borrador de HMTL5</a:t>
            </a:r>
            <a:endParaRPr lang="es-PE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4" descr="HTML 5 y su logo">
            <a:extLst>
              <a:ext uri="{FF2B5EF4-FFF2-40B4-BE49-F238E27FC236}">
                <a16:creationId xmlns:a16="http://schemas.microsoft.com/office/drawing/2014/main" id="{48ECA3C3-2D44-4206-8714-C62DB2451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r="67158"/>
          <a:stretch/>
        </p:blipFill>
        <p:spPr bwMode="auto">
          <a:xfrm>
            <a:off x="9564175" y="5658565"/>
            <a:ext cx="412238" cy="5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45D2D87-5542-4007-AEEB-B6468D47D6B9}"/>
              </a:ext>
            </a:extLst>
          </p:cNvPr>
          <p:cNvCxnSpPr>
            <a:cxnSpLocks/>
          </p:cNvCxnSpPr>
          <p:nvPr/>
        </p:nvCxnSpPr>
        <p:spPr>
          <a:xfrm>
            <a:off x="4324418" y="4216399"/>
            <a:ext cx="0" cy="4047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El primer servidor web | Microsiervos (Internet)">
            <a:extLst>
              <a:ext uri="{FF2B5EF4-FFF2-40B4-BE49-F238E27FC236}">
                <a16:creationId xmlns:a16="http://schemas.microsoft.com/office/drawing/2014/main" id="{8427E573-ABF0-465F-BAE0-4D6FB396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08" y="5277745"/>
            <a:ext cx="1140527" cy="85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665495E-50FB-4E2C-BF80-C28523F11C87}"/>
              </a:ext>
            </a:extLst>
          </p:cNvPr>
          <p:cNvCxnSpPr>
            <a:cxnSpLocks/>
          </p:cNvCxnSpPr>
          <p:nvPr/>
        </p:nvCxnSpPr>
        <p:spPr>
          <a:xfrm>
            <a:off x="3601362" y="3503805"/>
            <a:ext cx="0" cy="404769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56B20C8-B357-4289-8370-11070A8D4F04}"/>
              </a:ext>
            </a:extLst>
          </p:cNvPr>
          <p:cNvSpPr/>
          <p:nvPr/>
        </p:nvSpPr>
        <p:spPr>
          <a:xfrm>
            <a:off x="3242346" y="3028426"/>
            <a:ext cx="713723" cy="4669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Aparece Mosaic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Mosaic - EcuRed">
            <a:extLst>
              <a:ext uri="{FF2B5EF4-FFF2-40B4-BE49-F238E27FC236}">
                <a16:creationId xmlns:a16="http://schemas.microsoft.com/office/drawing/2014/main" id="{59A6B107-E762-42A5-9B5E-231A7BE6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64" y="2223083"/>
            <a:ext cx="704546" cy="74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0E8D0260-2A22-47B1-8607-AF4C25BAC5D2}"/>
              </a:ext>
            </a:extLst>
          </p:cNvPr>
          <p:cNvSpPr/>
          <p:nvPr/>
        </p:nvSpPr>
        <p:spPr>
          <a:xfrm>
            <a:off x="4005947" y="3028427"/>
            <a:ext cx="762504" cy="469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Aparece Netscape </a:t>
            </a:r>
            <a:endParaRPr lang="es-PE" sz="1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B596445-4C16-4D9F-B47B-5771AB3004CD}"/>
              </a:ext>
            </a:extLst>
          </p:cNvPr>
          <p:cNvCxnSpPr>
            <a:cxnSpLocks/>
          </p:cNvCxnSpPr>
          <p:nvPr/>
        </p:nvCxnSpPr>
        <p:spPr>
          <a:xfrm>
            <a:off x="4364400" y="3497514"/>
            <a:ext cx="0" cy="4047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Netscape Navigator - Wikipedia">
            <a:extLst>
              <a:ext uri="{FF2B5EF4-FFF2-40B4-BE49-F238E27FC236}">
                <a16:creationId xmlns:a16="http://schemas.microsoft.com/office/drawing/2014/main" id="{78574B25-427C-457E-845D-259BB9CD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26" y="2223083"/>
            <a:ext cx="739925" cy="75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DA4EAC67-B5C6-4ADE-98CC-C1DD170708CA}"/>
              </a:ext>
            </a:extLst>
          </p:cNvPr>
          <p:cNvSpPr/>
          <p:nvPr/>
        </p:nvSpPr>
        <p:spPr>
          <a:xfrm>
            <a:off x="5928872" y="4596035"/>
            <a:ext cx="1124508" cy="5906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4.1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XHTML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3FC51B1-0D7D-4329-9AC2-168E065ECCFC}"/>
              </a:ext>
            </a:extLst>
          </p:cNvPr>
          <p:cNvCxnSpPr>
            <a:cxnSpLocks/>
          </p:cNvCxnSpPr>
          <p:nvPr/>
        </p:nvCxnSpPr>
        <p:spPr>
          <a:xfrm>
            <a:off x="6481894" y="4216815"/>
            <a:ext cx="0" cy="4047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7728A38-A71F-4D9D-A082-8766428CE7BF}"/>
              </a:ext>
            </a:extLst>
          </p:cNvPr>
          <p:cNvSpPr/>
          <p:nvPr/>
        </p:nvSpPr>
        <p:spPr>
          <a:xfrm>
            <a:off x="5164152" y="2886052"/>
            <a:ext cx="1124508" cy="590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4.0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FA92AB6-253A-4321-8F00-12728235E316}"/>
              </a:ext>
            </a:extLst>
          </p:cNvPr>
          <p:cNvCxnSpPr>
            <a:cxnSpLocks/>
          </p:cNvCxnSpPr>
          <p:nvPr/>
        </p:nvCxnSpPr>
        <p:spPr>
          <a:xfrm>
            <a:off x="5721459" y="3476716"/>
            <a:ext cx="0" cy="40476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ML 5 y su logo">
            <a:extLst>
              <a:ext uri="{FF2B5EF4-FFF2-40B4-BE49-F238E27FC236}">
                <a16:creationId xmlns:a16="http://schemas.microsoft.com/office/drawing/2014/main" id="{9CB24711-AD5A-44FC-ACD6-95BC42779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r="67158"/>
          <a:stretch/>
        </p:blipFill>
        <p:spPr bwMode="auto">
          <a:xfrm>
            <a:off x="2687236" y="516652"/>
            <a:ext cx="1238462" cy="15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464B0369-43E1-4023-8D76-C34A4F94D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338895"/>
              </p:ext>
            </p:extLst>
          </p:nvPr>
        </p:nvGraphicFramePr>
        <p:xfrm>
          <a:off x="6705912" y="410878"/>
          <a:ext cx="5016617" cy="603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4B0AFAD8-91E7-4E37-834B-DFB8F1C00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494487"/>
              </p:ext>
            </p:extLst>
          </p:nvPr>
        </p:nvGraphicFramePr>
        <p:xfrm>
          <a:off x="933470" y="2378097"/>
          <a:ext cx="4745993" cy="2575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50" name="Picture 2" descr="CSS3 básico parte 1 - PHP paso a paso - rolandocaldas.com">
            <a:extLst>
              <a:ext uri="{FF2B5EF4-FFF2-40B4-BE49-F238E27FC236}">
                <a16:creationId xmlns:a16="http://schemas.microsoft.com/office/drawing/2014/main" id="{E1311257-51DC-47BF-A47F-5C318C2A1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5" r="23257"/>
          <a:stretch/>
        </p:blipFill>
        <p:spPr bwMode="auto">
          <a:xfrm>
            <a:off x="3745214" y="5543737"/>
            <a:ext cx="653304" cy="9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- Wikipedia, la enciclopedia libre">
            <a:extLst>
              <a:ext uri="{FF2B5EF4-FFF2-40B4-BE49-F238E27FC236}">
                <a16:creationId xmlns:a16="http://schemas.microsoft.com/office/drawing/2014/main" id="{B6C551D5-8152-4DF0-948A-E42146A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47" y="5543737"/>
            <a:ext cx="903384" cy="9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8DE51A2-8945-4427-AEB4-6197C2A7DC83}"/>
              </a:ext>
            </a:extLst>
          </p:cNvPr>
          <p:cNvSpPr/>
          <p:nvPr/>
        </p:nvSpPr>
        <p:spPr>
          <a:xfrm>
            <a:off x="4261607" y="4851481"/>
            <a:ext cx="590267" cy="59297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73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8973-E89E-419B-8CB5-D15E02BE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SINTAXIS DE UN ELEMENTO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6417-4F6E-42B6-8084-5DE5DA82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elemento HTML se distingue de otro texto en un documento mediante "etiquetas", que consisten en el nombre del elemento rodeado por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"&lt;"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"&gt;"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nombre de un elemento dentro de una etiqueta no distingue entre mayúsculas y minúsculas. Por ejemplo, la etiqueta &lt;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se puede escribir como &lt;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&gt;, &lt;TITLE&gt; o de cualquier otra forma.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8F1C99-000D-486A-AD2F-1FB539548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6" t="41497" r="27373" b="34579"/>
          <a:stretch/>
        </p:blipFill>
        <p:spPr>
          <a:xfrm>
            <a:off x="2537926" y="3655845"/>
            <a:ext cx="6895322" cy="22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8973-E89E-419B-8CB5-D15E02BE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SINTAXIS DE UN ELEMENTO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6417-4F6E-42B6-8084-5DE5DA82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etiquetas también puedes contener atributos las cuales contienen información de la etiqueta. 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atributos siempre se incluyen en la apertura de la etiqueta, nunca en el cierre.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Cuándo existen más de un atributo deben estar separados por un espacio en blanco.</a:t>
            </a: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5F4A64-1AD4-4369-87B6-50F991C0F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7" t="54006" r="27525" b="35918"/>
          <a:stretch/>
        </p:blipFill>
        <p:spPr>
          <a:xfrm>
            <a:off x="2092509" y="3856839"/>
            <a:ext cx="7996334" cy="11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8973-E89E-419B-8CB5-D15E02BE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SINTAXIS DE UN ELEMENTO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6417-4F6E-42B6-8084-5DE5DA82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elemento HTML puede estar dentro de otro elemento, es decir pueden estar anidados.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Pueden existir elementos sin contenido, estos son llamados elementos vacíos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19D080-DA88-4F00-81A0-1317B613167B}"/>
              </a:ext>
            </a:extLst>
          </p:cNvPr>
          <p:cNvSpPr/>
          <p:nvPr/>
        </p:nvSpPr>
        <p:spPr>
          <a:xfrm>
            <a:off x="2272682" y="233832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CFCFA"/>
                </a:solidFill>
                <a:latin typeface="Consolas" panose="020B0609020204030204" pitchFamily="49" charset="0"/>
              </a:rPr>
              <a:t>  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FF6188"/>
                </a:solidFill>
                <a:latin typeface="Consolas" panose="020B0609020204030204" pitchFamily="49" charset="0"/>
              </a:rPr>
              <a:t>p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FCFCFA"/>
                </a:solidFill>
                <a:latin typeface="Consolas" panose="020B0609020204030204" pitchFamily="49" charset="0"/>
              </a:rPr>
              <a:t>Mi gato es 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FF6188"/>
                </a:solidFill>
                <a:latin typeface="Consolas" panose="020B0609020204030204" pitchFamily="49" charset="0"/>
              </a:rPr>
              <a:t>strong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FCFCFA"/>
                </a:solidFill>
                <a:latin typeface="Consolas" panose="020B0609020204030204" pitchFamily="49" charset="0"/>
              </a:rPr>
              <a:t>muy gruñón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FF6188"/>
                </a:solidFill>
                <a:latin typeface="Consolas" panose="020B0609020204030204" pitchFamily="49" charset="0"/>
              </a:rPr>
              <a:t>strong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&gt;&lt;/</a:t>
            </a:r>
            <a:r>
              <a:rPr lang="es-ES" dirty="0">
                <a:solidFill>
                  <a:srgbClr val="FF6188"/>
                </a:solidFill>
                <a:latin typeface="Consolas" panose="020B0609020204030204" pitchFamily="49" charset="0"/>
              </a:rPr>
              <a:t>p</a:t>
            </a:r>
            <a:r>
              <a:rPr lang="es-ES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81CD49-35D5-4B62-89BE-980478A3970E}"/>
              </a:ext>
            </a:extLst>
          </p:cNvPr>
          <p:cNvSpPr/>
          <p:nvPr/>
        </p:nvSpPr>
        <p:spPr>
          <a:xfrm>
            <a:off x="2272682" y="3781013"/>
            <a:ext cx="7836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img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>
                <a:solidFill>
                  <a:srgbClr val="78DCE8"/>
                </a:solidFill>
                <a:latin typeface="Consolas" panose="020B0609020204030204" pitchFamily="49" charset="0"/>
              </a:rPr>
              <a:t>src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images/ipsoslogo.png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>
                <a:solidFill>
                  <a:srgbClr val="78DCE8"/>
                </a:solidFill>
                <a:latin typeface="Consolas" panose="020B0609020204030204" pitchFamily="49" charset="0"/>
              </a:rPr>
              <a:t>alt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logotipo de </a:t>
            </a:r>
            <a:r>
              <a:rPr lang="es-PE" dirty="0" err="1">
                <a:solidFill>
                  <a:srgbClr val="FFD866"/>
                </a:solidFill>
                <a:latin typeface="Consolas" panose="020B0609020204030204" pitchFamily="49" charset="0"/>
              </a:rPr>
              <a:t>ipsos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 /&gt;</a:t>
            </a:r>
            <a:endParaRPr lang="es-PE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8973-E89E-419B-8CB5-D15E02BE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SINTAXIS DE UN DOCUMENTO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6417-4F6E-42B6-8084-5DE5DA82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documento HTML debe tener la extensión .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Estructura: </a:t>
            </a: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0000"/>
              <a:buFont typeface="Calibri" panose="020F0502020204030204" pitchFamily="34" charset="0"/>
              <a:buChar char="˃"/>
            </a:pP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6FA99A-8412-4D4C-858F-1854FE79679C}"/>
              </a:ext>
            </a:extLst>
          </p:cNvPr>
          <p:cNvSpPr/>
          <p:nvPr/>
        </p:nvSpPr>
        <p:spPr>
          <a:xfrm>
            <a:off x="1510018" y="2713961"/>
            <a:ext cx="100713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&lt;!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DOCTYPE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html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 err="1">
                <a:solidFill>
                  <a:srgbClr val="FF6188"/>
                </a:solidFill>
                <a:latin typeface="Consolas" panose="020B0609020204030204" pitchFamily="49" charset="0"/>
              </a:rPr>
              <a:t>html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lang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en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head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meta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charset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UTF-8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meta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>
                <a:solidFill>
                  <a:srgbClr val="78DCE8"/>
                </a:solidFill>
                <a:latin typeface="Consolas" panose="020B0609020204030204" pitchFamily="49" charset="0"/>
              </a:rPr>
              <a:t>http-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equiv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X-UA-Compatible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content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IE=</a:t>
            </a:r>
            <a:r>
              <a:rPr lang="es-PE" dirty="0" err="1">
                <a:solidFill>
                  <a:srgbClr val="FFD866"/>
                </a:solidFill>
                <a:latin typeface="Consolas" panose="020B0609020204030204" pitchFamily="49" charset="0"/>
              </a:rPr>
              <a:t>edge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meta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name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 err="1">
                <a:solidFill>
                  <a:srgbClr val="FFD866"/>
                </a:solidFill>
                <a:latin typeface="Consolas" panose="020B0609020204030204" pitchFamily="49" charset="0"/>
              </a:rPr>
              <a:t>viewport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 err="1">
                <a:solidFill>
                  <a:srgbClr val="78DCE8"/>
                </a:solidFill>
                <a:latin typeface="Consolas" panose="020B0609020204030204" pitchFamily="49" charset="0"/>
              </a:rPr>
              <a:t>content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 err="1">
                <a:solidFill>
                  <a:srgbClr val="FFD866"/>
                </a:solidFill>
                <a:latin typeface="Consolas" panose="020B0609020204030204" pitchFamily="49" charset="0"/>
              </a:rPr>
              <a:t>width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=</a:t>
            </a:r>
            <a:r>
              <a:rPr lang="es-PE" dirty="0" err="1">
                <a:solidFill>
                  <a:srgbClr val="FFD866"/>
                </a:solidFill>
                <a:latin typeface="Consolas" panose="020B0609020204030204" pitchFamily="49" charset="0"/>
              </a:rPr>
              <a:t>device-width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, </a:t>
            </a:r>
            <a:r>
              <a:rPr lang="es-PE" dirty="0" err="1">
                <a:solidFill>
                  <a:srgbClr val="FFD866"/>
                </a:solidFill>
                <a:latin typeface="Consolas" panose="020B0609020204030204" pitchFamily="49" charset="0"/>
              </a:rPr>
              <a:t>initial-scale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=1.0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 err="1">
                <a:solidFill>
                  <a:srgbClr val="FF6188"/>
                </a:solidFill>
                <a:latin typeface="Consolas" panose="020B0609020204030204" pitchFamily="49" charset="0"/>
              </a:rPr>
              <a:t>title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s-PE" dirty="0" err="1">
                <a:solidFill>
                  <a:srgbClr val="FCFCFA"/>
                </a:solidFill>
                <a:latin typeface="Consolas" panose="020B0609020204030204" pitchFamily="49" charset="0"/>
              </a:rPr>
              <a:t>Document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s-PE" dirty="0" err="1">
                <a:solidFill>
                  <a:srgbClr val="FF6188"/>
                </a:solidFill>
                <a:latin typeface="Consolas" panose="020B0609020204030204" pitchFamily="49" charset="0"/>
              </a:rPr>
              <a:t>title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head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 err="1">
                <a:solidFill>
                  <a:srgbClr val="FF6188"/>
                </a:solidFill>
                <a:latin typeface="Consolas" panose="020B0609020204030204" pitchFamily="49" charset="0"/>
              </a:rPr>
              <a:t>body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h1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Mi primera página web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h1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b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s-PE" dirty="0">
                <a:solidFill>
                  <a:srgbClr val="FF6188"/>
                </a:solidFill>
                <a:latin typeface="Consolas" panose="020B0609020204030204" pitchFamily="49" charset="0"/>
              </a:rPr>
              <a:t>img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>
                <a:solidFill>
                  <a:srgbClr val="78DCE8"/>
                </a:solidFill>
                <a:latin typeface="Consolas" panose="020B0609020204030204" pitchFamily="49" charset="0"/>
              </a:rPr>
              <a:t>src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images/ipsoslogo.png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s-PE" dirty="0">
                <a:solidFill>
                  <a:srgbClr val="FCFCFA"/>
                </a:solidFill>
                <a:latin typeface="Consolas" panose="020B0609020204030204" pitchFamily="49" charset="0"/>
              </a:rPr>
              <a:t> </a:t>
            </a:r>
            <a:r>
              <a:rPr lang="es-PE" i="1" dirty="0">
                <a:solidFill>
                  <a:srgbClr val="78DCE8"/>
                </a:solidFill>
                <a:latin typeface="Consolas" panose="020B0609020204030204" pitchFamily="49" charset="0"/>
              </a:rPr>
              <a:t>alt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s-PE" dirty="0">
                <a:solidFill>
                  <a:srgbClr val="FFD866"/>
                </a:solidFill>
                <a:latin typeface="Consolas" panose="020B0609020204030204" pitchFamily="49" charset="0"/>
              </a:rPr>
              <a:t>logotipo de ipsos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s-PE" dirty="0" err="1">
                <a:solidFill>
                  <a:srgbClr val="FF6188"/>
                </a:solidFill>
                <a:latin typeface="Consolas" panose="020B0609020204030204" pitchFamily="49" charset="0"/>
              </a:rPr>
              <a:t>body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s-PE" dirty="0" err="1">
                <a:solidFill>
                  <a:srgbClr val="FF6188"/>
                </a:solidFill>
                <a:latin typeface="Consolas" panose="020B0609020204030204" pitchFamily="49" charset="0"/>
              </a:rPr>
              <a:t>html</a:t>
            </a:r>
            <a:r>
              <a:rPr lang="es-PE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s-PE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8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atos de programación en monitor de ordenador">
            <a:extLst>
              <a:ext uri="{FF2B5EF4-FFF2-40B4-BE49-F238E27FC236}">
                <a16:creationId xmlns:a16="http://schemas.microsoft.com/office/drawing/2014/main" id="{AE19F298-5EF9-42E5-9924-FBBA664C2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3000"/>
          </a:blip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492CF46-8F4B-4868-B9EA-80193BAC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s-PE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&lt;CODIFICACIÓN/&gt;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2246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433</Words>
  <Application>Microsoft Office PowerPoint</Application>
  <PresentationFormat>Panorámica</PresentationFormat>
  <Paragraphs>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Aharoni</vt:lpstr>
      <vt:lpstr>Arial</vt:lpstr>
      <vt:lpstr>Barlow Condensed SemiBold</vt:lpstr>
      <vt:lpstr>Calibri</vt:lpstr>
      <vt:lpstr>Calisto MT</vt:lpstr>
      <vt:lpstr>Consolas</vt:lpstr>
      <vt:lpstr>Wingdings 2</vt:lpstr>
      <vt:lpstr>Pizarra</vt:lpstr>
      <vt:lpstr>&lt;HTML&gt;</vt:lpstr>
      <vt:lpstr>¿QUÉ ES HTML?</vt:lpstr>
      <vt:lpstr>HISTORIA DEL HTML</vt:lpstr>
      <vt:lpstr>Presentación de PowerPoint</vt:lpstr>
      <vt:lpstr>SINTAXIS DE UN ELEMENTO HTML</vt:lpstr>
      <vt:lpstr>SINTAXIS DE UN ELEMENTO HTML</vt:lpstr>
      <vt:lpstr>SINTAXIS DE UN ELEMENTO HTML</vt:lpstr>
      <vt:lpstr>SINTAXIS DE UN DOCUMENTO HTML</vt:lpstr>
      <vt:lpstr>&lt;CODIFICACIÓN/&gt;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</dc:title>
  <dc:creator>Cristhian Mesta</dc:creator>
  <cp:lastModifiedBy>Cristhian Mesta</cp:lastModifiedBy>
  <cp:revision>19</cp:revision>
  <dcterms:created xsi:type="dcterms:W3CDTF">2021-03-02T13:54:39Z</dcterms:created>
  <dcterms:modified xsi:type="dcterms:W3CDTF">2021-03-03T04:44:48Z</dcterms:modified>
</cp:coreProperties>
</file>