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5A14DF9-C5DC-46FF-B73A-B04625BDB2F7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7E62FF0-620F-4AF0-BF7D-681CEDBBB1A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ExameSaúde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Cristhofer</a:t>
            </a:r>
            <a:endParaRPr lang="pt-BR" dirty="0"/>
          </a:p>
          <a:p>
            <a:r>
              <a:rPr lang="pt-BR" dirty="0" smtClean="0"/>
              <a:t>Lucas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9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692696"/>
            <a:ext cx="7632848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Aplicativo para gestão de consultas médicas;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Funcionalidades:</a:t>
            </a:r>
          </a:p>
          <a:p>
            <a:pPr lvl="1"/>
            <a:r>
              <a:rPr lang="pt-BR" dirty="0" smtClean="0"/>
              <a:t>Cadastro no sistema;</a:t>
            </a:r>
          </a:p>
          <a:p>
            <a:pPr lvl="1"/>
            <a:r>
              <a:rPr lang="pt-BR" dirty="0" smtClean="0"/>
              <a:t>Marcar consulta virtualmente;</a:t>
            </a:r>
          </a:p>
          <a:p>
            <a:pPr lvl="1"/>
            <a:r>
              <a:rPr lang="pt-BR" dirty="0" smtClean="0"/>
              <a:t>Visualizar Tabela de consultas;</a:t>
            </a:r>
          </a:p>
          <a:p>
            <a:pPr lvl="1"/>
            <a:r>
              <a:rPr lang="pt-BR" dirty="0" smtClean="0"/>
              <a:t>Desmarcar Consulta;</a:t>
            </a:r>
          </a:p>
          <a:p>
            <a:pPr lvl="1"/>
            <a:r>
              <a:rPr lang="pt-BR" dirty="0" smtClean="0"/>
              <a:t>Editar Perfil.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4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620688"/>
            <a:ext cx="7560840" cy="5616624"/>
          </a:xfrm>
        </p:spPr>
        <p:txBody>
          <a:bodyPr/>
          <a:lstStyle/>
          <a:p>
            <a:r>
              <a:rPr lang="pt-BR" dirty="0" smtClean="0"/>
              <a:t>Interação com o usuário:</a:t>
            </a:r>
          </a:p>
          <a:p>
            <a:endParaRPr lang="pt-BR" dirty="0"/>
          </a:p>
          <a:p>
            <a:r>
              <a:rPr lang="pt-BR" dirty="0" smtClean="0"/>
              <a:t>Barra de ação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Toasts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AlertDialogs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6" t="52051" r="1816" b="17502"/>
          <a:stretch/>
        </p:blipFill>
        <p:spPr bwMode="auto">
          <a:xfrm>
            <a:off x="5364088" y="836712"/>
            <a:ext cx="2930218" cy="14869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84721"/>
          <a:stretch/>
        </p:blipFill>
        <p:spPr bwMode="auto">
          <a:xfrm>
            <a:off x="899592" y="2063993"/>
            <a:ext cx="2987824" cy="51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2" b="2532"/>
          <a:stretch/>
        </p:blipFill>
        <p:spPr bwMode="auto">
          <a:xfrm>
            <a:off x="914888" y="3356992"/>
            <a:ext cx="3059832" cy="108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18" b="35828"/>
          <a:stretch/>
        </p:blipFill>
        <p:spPr bwMode="auto">
          <a:xfrm>
            <a:off x="989856" y="5085184"/>
            <a:ext cx="2807296" cy="105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6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692696"/>
            <a:ext cx="7416824" cy="5544616"/>
          </a:xfrm>
        </p:spPr>
        <p:txBody>
          <a:bodyPr/>
          <a:lstStyle/>
          <a:p>
            <a:r>
              <a:rPr lang="pt-BR" dirty="0" smtClean="0"/>
              <a:t>Fluxo: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196753"/>
            <a:ext cx="532859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7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692696"/>
            <a:ext cx="7344816" cy="5472608"/>
          </a:xfrm>
        </p:spPr>
        <p:txBody>
          <a:bodyPr/>
          <a:lstStyle/>
          <a:p>
            <a:r>
              <a:rPr lang="pt-BR" dirty="0" smtClean="0"/>
              <a:t>Comparação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C:\Users\user\Documents\Aplicativo_entrega2\ProgWeb3\telas_sistema\Page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3" t="873" r="19180" b="15389"/>
          <a:stretch/>
        </p:blipFill>
        <p:spPr bwMode="auto">
          <a:xfrm>
            <a:off x="755576" y="1340768"/>
            <a:ext cx="1893379" cy="384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/>
          <a:stretch/>
        </p:blipFill>
        <p:spPr bwMode="auto">
          <a:xfrm>
            <a:off x="2625988" y="1628800"/>
            <a:ext cx="1978135" cy="314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user\Documents\Aplicativo_entrega2\ProgWeb3\telas_sistema\Page_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r="19718" b="15380"/>
          <a:stretch/>
        </p:blipFill>
        <p:spPr bwMode="auto">
          <a:xfrm>
            <a:off x="4604123" y="1259345"/>
            <a:ext cx="191293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"/>
          <a:stretch/>
        </p:blipFill>
        <p:spPr bwMode="auto">
          <a:xfrm>
            <a:off x="6517060" y="1610819"/>
            <a:ext cx="1979712" cy="314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7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258</TotalTime>
  <Words>45</Words>
  <Application>Microsoft Office PowerPoint</Application>
  <PresentationFormat>Apresentação na tela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Pino</vt:lpstr>
      <vt:lpstr>App ExameSaúde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2017-07-12T14:00:19Z</dcterms:created>
  <dcterms:modified xsi:type="dcterms:W3CDTF">2017-07-12T18:19:12Z</dcterms:modified>
</cp:coreProperties>
</file>