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04695" y="-1047750"/>
            <a:ext cx="16202025" cy="895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Marcador de posición de contenido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6355" y="20955"/>
            <a:ext cx="12282805" cy="680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0" y="-49530"/>
            <a:ext cx="12357100" cy="6900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64820" y="-52070"/>
            <a:ext cx="12523470" cy="6962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" y="7620"/>
            <a:ext cx="13189585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O" altLang="es-MX"/>
              <a:t>No se</a:t>
            </a:r>
            <a:endParaRPr lang="es-CO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CO" altLang="es-MX"/>
              <a:t>No se va con lector codigo ni foto</a:t>
            </a:r>
            <a:endParaRPr lang="es-CO" altLang="es-MX"/>
          </a:p>
          <a:p>
            <a:endParaRPr lang="es-CO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Jeisson</cp:lastModifiedBy>
  <cp:revision>1</cp:revision>
  <dcterms:created xsi:type="dcterms:W3CDTF">2020-08-06T03:13:12Z</dcterms:created>
  <dcterms:modified xsi:type="dcterms:W3CDTF">2020-08-06T03:13:12Z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2058-11.2.0.9453</vt:lpwstr>
  </property>
</Properties>
</file>