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71" r:id="rId4"/>
    <p:sldId id="272" r:id="rId5"/>
    <p:sldId id="258" r:id="rId6"/>
    <p:sldId id="259" r:id="rId7"/>
    <p:sldId id="260" r:id="rId8"/>
    <p:sldId id="261" r:id="rId9"/>
    <p:sldId id="273" r:id="rId10"/>
    <p:sldId id="270" r:id="rId11"/>
  </p:sldIdLst>
  <p:sldSz cx="10287000" cy="6096000"/>
  <p:notesSz cx="6858000" cy="9144000"/>
  <p:embeddedFontLst>
    <p:embeddedFont>
      <p:font typeface="Quattrocento Sans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9AA0A6"/>
          </p15:clr>
        </p15:guide>
        <p15:guide id="2" orient="horz" pos="1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285"/>
    <a:srgbClr val="F4C9FB"/>
    <a:srgbClr val="EFB5F9"/>
    <a:srgbClr val="DAE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10" y="108"/>
      </p:cViewPr>
      <p:guideLst>
        <p:guide/>
        <p:guide orient="horz" pos="1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4FDCB6-0609-4F0E-94CA-B08335E78F0C}" type="doc">
      <dgm:prSet loTypeId="urn:microsoft.com/office/officeart/2008/layout/NameandTitleOrganizationalChart" loCatId="hierarchy" qsTypeId="urn:microsoft.com/office/officeart/2005/8/quickstyle/3d3" qsCatId="3D" csTypeId="urn:microsoft.com/office/officeart/2005/8/colors/accent3_1" csCatId="accent3" phldr="1"/>
      <dgm:spPr/>
      <dgm:t>
        <a:bodyPr/>
        <a:lstStyle/>
        <a:p>
          <a:endParaRPr lang="es-419"/>
        </a:p>
      </dgm:t>
    </dgm:pt>
    <dgm:pt modelId="{FB3B8677-C668-4A86-AF0C-76EC717E9E74}">
      <dgm:prSet phldrT="[Texto]" custT="1"/>
      <dgm:spPr/>
      <dgm:t>
        <a:bodyPr/>
        <a:lstStyle/>
        <a:p>
          <a:r>
            <a:rPr lang="es-MX" sz="1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MarTech</a:t>
          </a:r>
        </a:p>
        <a:p>
          <a:r>
            <a:rPr lang="es-MX" sz="1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Director</a:t>
          </a:r>
          <a:endParaRPr lang="es-419" sz="1400" dirty="0"/>
        </a:p>
      </dgm:t>
    </dgm:pt>
    <dgm:pt modelId="{73C2F14D-D4E1-4923-BD23-81A3541C4A16}" type="parTrans" cxnId="{502433D0-298E-4B93-9026-99ED57474C79}">
      <dgm:prSet/>
      <dgm:spPr/>
      <dgm:t>
        <a:bodyPr/>
        <a:lstStyle/>
        <a:p>
          <a:endParaRPr lang="es-419"/>
        </a:p>
      </dgm:t>
    </dgm:pt>
    <dgm:pt modelId="{6CC1C17F-37DE-4ABF-B66A-085A6ECCA693}" type="sibTrans" cxnId="{502433D0-298E-4B93-9026-99ED57474C79}">
      <dgm:prSet/>
      <dgm:spPr/>
      <dgm:t>
        <a:bodyPr/>
        <a:lstStyle/>
        <a:p>
          <a:r>
            <a:rPr lang="es-MX" smtClean="0">
              <a:effectLst/>
            </a:rPr>
            <a:t>Christian Ram</a:t>
          </a:r>
          <a:r>
            <a:rPr lang="es-419" smtClean="0">
              <a:effectLst/>
            </a:rPr>
            <a:t>í</a:t>
          </a:r>
          <a:r>
            <a:rPr lang="es-MX" smtClean="0">
              <a:effectLst/>
            </a:rPr>
            <a:t>rez</a:t>
          </a:r>
          <a:endParaRPr lang="es-419" dirty="0">
            <a:effectLst/>
          </a:endParaRPr>
        </a:p>
      </dgm:t>
    </dgm:pt>
    <dgm:pt modelId="{8225308C-E843-4125-95BE-EB91725137B3}">
      <dgm:prSet custT="1"/>
      <dgm:spPr/>
      <dgm:t>
        <a:bodyPr/>
        <a:lstStyle/>
        <a:p>
          <a:r>
            <a:rPr lang="es-MX" sz="105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Digital </a:t>
          </a:r>
          <a:r>
            <a:rPr lang="es-419" sz="105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</a:t>
          </a:r>
          <a:r>
            <a:rPr lang="es-MX" sz="105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roducts</a:t>
          </a:r>
          <a:r>
            <a:rPr lang="es-419" sz="105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for Business </a:t>
          </a:r>
          <a:r>
            <a:rPr lang="es-MX" sz="105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Manager</a:t>
          </a:r>
          <a:endParaRPr lang="es-419" sz="1050" dirty="0"/>
        </a:p>
      </dgm:t>
    </dgm:pt>
    <dgm:pt modelId="{073395A2-4042-493F-8810-335F7E0C6827}" type="parTrans" cxnId="{C6588781-CC5B-416A-8C9E-951DC114DA9D}">
      <dgm:prSet/>
      <dgm:spPr/>
      <dgm:t>
        <a:bodyPr/>
        <a:lstStyle/>
        <a:p>
          <a:endParaRPr lang="es-419"/>
        </a:p>
      </dgm:t>
    </dgm:pt>
    <dgm:pt modelId="{A84CB528-8D76-4441-B88E-BB100168BB6C}" type="sibTrans" cxnId="{C6588781-CC5B-416A-8C9E-951DC114DA9D}">
      <dgm:prSet/>
      <dgm:spPr/>
      <dgm:t>
        <a:bodyPr/>
        <a:lstStyle/>
        <a:p>
          <a:r>
            <a:rPr lang="es-419" dirty="0" smtClean="0"/>
            <a:t>Fabricio Martínez</a:t>
          </a:r>
          <a:endParaRPr lang="es-419" dirty="0"/>
        </a:p>
      </dgm:t>
    </dgm:pt>
    <dgm:pt modelId="{1CB9CFFB-4AEB-4263-A641-04FBF35E561A}">
      <dgm:prSet custT="1"/>
      <dgm:spPr/>
      <dgm:t>
        <a:bodyPr/>
        <a:lstStyle/>
        <a:p>
          <a:r>
            <a:rPr lang="es-419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Project </a:t>
          </a:r>
          <a:r>
            <a:rPr lang="es-419" sz="11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Managment</a:t>
          </a:r>
          <a:endParaRPr lang="es-419" sz="11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35E77EA-50BC-4974-A449-3BCC0AA893AA}" type="parTrans" cxnId="{E9E82DA6-6073-4A74-81A7-2FF6DE35F110}">
      <dgm:prSet/>
      <dgm:spPr/>
      <dgm:t>
        <a:bodyPr/>
        <a:lstStyle/>
        <a:p>
          <a:endParaRPr lang="es-419"/>
        </a:p>
      </dgm:t>
    </dgm:pt>
    <dgm:pt modelId="{357D8EBA-93DC-4EB6-B0E0-A4328BC7D656}" type="sibTrans" cxnId="{E9E82DA6-6073-4A74-81A7-2FF6DE35F110}">
      <dgm:prSet custT="1"/>
      <dgm:spPr/>
      <dgm:t>
        <a:bodyPr/>
        <a:lstStyle/>
        <a:p>
          <a:pPr algn="ctr"/>
          <a:r>
            <a:rPr lang="es-419" sz="1100" smtClean="0"/>
            <a:t>x4</a:t>
          </a:r>
          <a:endParaRPr lang="es-419" sz="1100" dirty="0"/>
        </a:p>
      </dgm:t>
    </dgm:pt>
    <dgm:pt modelId="{7C4C8A7C-73FD-4D5F-A514-F97A8534DB71}">
      <dgm:prSet custT="1"/>
      <dgm:spPr/>
      <dgm:t>
        <a:bodyPr/>
        <a:lstStyle/>
        <a:p>
          <a:r>
            <a:rPr lang="es-419" sz="11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Analytics</a:t>
          </a:r>
          <a:r>
            <a:rPr lang="es-419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Lead</a:t>
          </a:r>
          <a:endParaRPr lang="es-419" sz="11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99C27C6-1BEC-4108-83D6-E665057117EF}" type="parTrans" cxnId="{1449DE25-6E7C-4C42-9836-C7AA45F37A3D}">
      <dgm:prSet/>
      <dgm:spPr/>
      <dgm:t>
        <a:bodyPr/>
        <a:lstStyle/>
        <a:p>
          <a:endParaRPr lang="es-419"/>
        </a:p>
      </dgm:t>
    </dgm:pt>
    <dgm:pt modelId="{7ADB473D-8CFA-4AA5-9FF4-AF57E3ECD91C}" type="sibTrans" cxnId="{1449DE25-6E7C-4C42-9836-C7AA45F37A3D}">
      <dgm:prSet custT="1"/>
      <dgm:spPr/>
      <dgm:t>
        <a:bodyPr/>
        <a:lstStyle/>
        <a:p>
          <a:pPr algn="ctr"/>
          <a:r>
            <a:rPr lang="es-419" sz="1100" dirty="0" smtClean="0"/>
            <a:t>Laura Correa</a:t>
          </a:r>
          <a:endParaRPr lang="es-419" sz="1100" dirty="0"/>
        </a:p>
      </dgm:t>
    </dgm:pt>
    <dgm:pt modelId="{F57E46B4-973F-4386-8BAB-9C258824718A}">
      <dgm:prSet custT="1"/>
      <dgm:spPr/>
      <dgm:t>
        <a:bodyPr/>
        <a:lstStyle/>
        <a:p>
          <a:r>
            <a:rPr lang="es-419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Lead</a:t>
          </a:r>
          <a:endParaRPr lang="es-419" sz="11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AEF0C0-0EB6-415C-BD30-22D412835D94}" type="parTrans" cxnId="{5B0E2F50-F03A-4E33-B3E9-25DF884E4F60}">
      <dgm:prSet/>
      <dgm:spPr/>
      <dgm:t>
        <a:bodyPr/>
        <a:lstStyle/>
        <a:p>
          <a:endParaRPr lang="es-419"/>
        </a:p>
      </dgm:t>
    </dgm:pt>
    <dgm:pt modelId="{EAED57EF-7904-4C95-8A72-A3487EBBC434}" type="sibTrans" cxnId="{5B0E2F50-F03A-4E33-B3E9-25DF884E4F60}">
      <dgm:prSet custT="1"/>
      <dgm:spPr/>
      <dgm:t>
        <a:bodyPr/>
        <a:lstStyle/>
        <a:p>
          <a:pPr algn="ctr"/>
          <a:r>
            <a:rPr lang="es-419" sz="1100" dirty="0" smtClean="0"/>
            <a:t>Sergio Ferro</a:t>
          </a:r>
          <a:endParaRPr lang="es-419" sz="1100" dirty="0"/>
        </a:p>
      </dgm:t>
    </dgm:pt>
    <dgm:pt modelId="{5F4CAE57-CBAA-4DCA-AC9E-31350F0524B3}">
      <dgm:prSet custT="1"/>
      <dgm:spPr/>
      <dgm:t>
        <a:bodyPr/>
        <a:lstStyle/>
        <a:p>
          <a:r>
            <a:rPr lang="es-CO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</a:t>
          </a:r>
          <a:r>
            <a:rPr lang="es-419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X-CM L</a:t>
          </a:r>
          <a:r>
            <a:rPr lang="es-CO" sz="11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ead</a:t>
          </a:r>
          <a:endParaRPr lang="es-419" sz="11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BB2F89-FCF5-42E1-A8A4-CC5176919DB8}" type="parTrans" cxnId="{2A948A65-1441-4FB8-9AA8-51000E36259A}">
      <dgm:prSet/>
      <dgm:spPr/>
      <dgm:t>
        <a:bodyPr/>
        <a:lstStyle/>
        <a:p>
          <a:endParaRPr lang="es-419"/>
        </a:p>
      </dgm:t>
    </dgm:pt>
    <dgm:pt modelId="{B524D82A-8C1C-4621-B78C-58F062466835}" type="sibTrans" cxnId="{2A948A65-1441-4FB8-9AA8-51000E36259A}">
      <dgm:prSet/>
      <dgm:spPr/>
      <dgm:t>
        <a:bodyPr/>
        <a:lstStyle/>
        <a:p>
          <a:r>
            <a:rPr lang="es-419" dirty="0" smtClean="0"/>
            <a:t>Alejandro </a:t>
          </a:r>
          <a:r>
            <a:rPr lang="es-419" dirty="0" err="1" smtClean="0"/>
            <a:t>Urueña</a:t>
          </a:r>
          <a:endParaRPr lang="es-419" dirty="0"/>
        </a:p>
      </dgm:t>
    </dgm:pt>
    <dgm:pt modelId="{971D0E3C-6B2A-4A1B-A7CF-0C17CC63DD37}" type="pres">
      <dgm:prSet presAssocID="{134FDCB6-0609-4F0E-94CA-B08335E78F0C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lang="es-419"/>
        </a:p>
      </dgm:t>
    </dgm:pt>
    <dgm:pt modelId="{9B635C3C-D166-44E6-B7F5-5C930C03DC29}" type="pres">
      <dgm:prSet presAssocID="{FB3B8677-C668-4A86-AF0C-76EC717E9E74}" presName="hierRoot1" presStyleCnt="0">
        <dgm:presLayoutVars>
          <dgm:hierBranch val="init"/>
        </dgm:presLayoutVars>
      </dgm:prSet>
      <dgm:spPr/>
    </dgm:pt>
    <dgm:pt modelId="{BDD2D3D3-FD2D-4F19-8BE4-4F8ED66EBE5A}" type="pres">
      <dgm:prSet presAssocID="{FB3B8677-C668-4A86-AF0C-76EC717E9E74}" presName="rootComposite1" presStyleCnt="0"/>
      <dgm:spPr/>
    </dgm:pt>
    <dgm:pt modelId="{5336D9D0-056A-486C-A445-76E4E43E971F}" type="pres">
      <dgm:prSet presAssocID="{FB3B8677-C668-4A86-AF0C-76EC717E9E74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s-419"/>
        </a:p>
      </dgm:t>
    </dgm:pt>
    <dgm:pt modelId="{D295D0CF-BF8D-416F-AE64-D055D36309D6}" type="pres">
      <dgm:prSet presAssocID="{FB3B8677-C668-4A86-AF0C-76EC717E9E74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s-419"/>
        </a:p>
      </dgm:t>
    </dgm:pt>
    <dgm:pt modelId="{A1D8A249-D700-4131-B17F-37161004EAEC}" type="pres">
      <dgm:prSet presAssocID="{FB3B8677-C668-4A86-AF0C-76EC717E9E74}" presName="rootConnector1" presStyleLbl="node1" presStyleIdx="0" presStyleCnt="5"/>
      <dgm:spPr/>
      <dgm:t>
        <a:bodyPr/>
        <a:lstStyle/>
        <a:p>
          <a:endParaRPr lang="es-419"/>
        </a:p>
      </dgm:t>
    </dgm:pt>
    <dgm:pt modelId="{91163534-7457-4D02-BA6E-045470B25D25}" type="pres">
      <dgm:prSet presAssocID="{FB3B8677-C668-4A86-AF0C-76EC717E9E74}" presName="hierChild2" presStyleCnt="0"/>
      <dgm:spPr/>
    </dgm:pt>
    <dgm:pt modelId="{7DD051C9-888E-4F1B-88B1-F1370A055B19}" type="pres">
      <dgm:prSet presAssocID="{073395A2-4042-493F-8810-335F7E0C6827}" presName="Name37" presStyleLbl="parChTrans1D2" presStyleIdx="0" presStyleCnt="1"/>
      <dgm:spPr/>
      <dgm:t>
        <a:bodyPr/>
        <a:lstStyle/>
        <a:p>
          <a:endParaRPr lang="es-419"/>
        </a:p>
      </dgm:t>
    </dgm:pt>
    <dgm:pt modelId="{757F3B23-BF5A-4044-8AD4-B44AE0938F46}" type="pres">
      <dgm:prSet presAssocID="{8225308C-E843-4125-95BE-EB91725137B3}" presName="hierRoot2" presStyleCnt="0">
        <dgm:presLayoutVars>
          <dgm:hierBranch val="init"/>
        </dgm:presLayoutVars>
      </dgm:prSet>
      <dgm:spPr/>
    </dgm:pt>
    <dgm:pt modelId="{6F5A9AA4-A5C7-43B8-94D6-90F0596BCDBB}" type="pres">
      <dgm:prSet presAssocID="{8225308C-E843-4125-95BE-EB91725137B3}" presName="rootComposite" presStyleCnt="0"/>
      <dgm:spPr/>
    </dgm:pt>
    <dgm:pt modelId="{58A4AFC7-0890-4D12-84F8-4E3F7A60F45C}" type="pres">
      <dgm:prSet presAssocID="{8225308C-E843-4125-95BE-EB91725137B3}" presName="rootText" presStyleLbl="node1" presStyleIdx="0" presStyleCnt="5">
        <dgm:presLayoutVars>
          <dgm:chMax/>
          <dgm:chPref val="3"/>
        </dgm:presLayoutVars>
      </dgm:prSet>
      <dgm:spPr/>
      <dgm:t>
        <a:bodyPr/>
        <a:lstStyle/>
        <a:p>
          <a:endParaRPr lang="es-419"/>
        </a:p>
      </dgm:t>
    </dgm:pt>
    <dgm:pt modelId="{9F2F70EE-858E-4188-A88A-EAFD420C96F9}" type="pres">
      <dgm:prSet presAssocID="{8225308C-E843-4125-95BE-EB91725137B3}" presName="titleText2" presStyleLbl="fgAcc1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s-419"/>
        </a:p>
      </dgm:t>
    </dgm:pt>
    <dgm:pt modelId="{63ADAF56-689D-4FB6-9FF7-8C52B215097F}" type="pres">
      <dgm:prSet presAssocID="{8225308C-E843-4125-95BE-EB91725137B3}" presName="rootConnector" presStyleLbl="node2" presStyleIdx="0" presStyleCnt="0"/>
      <dgm:spPr/>
      <dgm:t>
        <a:bodyPr/>
        <a:lstStyle/>
        <a:p>
          <a:endParaRPr lang="es-419"/>
        </a:p>
      </dgm:t>
    </dgm:pt>
    <dgm:pt modelId="{90A2B443-DDE8-47DB-B4F2-A5909D5C403A}" type="pres">
      <dgm:prSet presAssocID="{8225308C-E843-4125-95BE-EB91725137B3}" presName="hierChild4" presStyleCnt="0"/>
      <dgm:spPr/>
    </dgm:pt>
    <dgm:pt modelId="{DEA9BB73-16D1-4C2C-ABD1-4E9E504BE10C}" type="pres">
      <dgm:prSet presAssocID="{635E77EA-50BC-4974-A449-3BCC0AA893AA}" presName="Name37" presStyleLbl="parChTrans1D3" presStyleIdx="0" presStyleCnt="4"/>
      <dgm:spPr/>
      <dgm:t>
        <a:bodyPr/>
        <a:lstStyle/>
        <a:p>
          <a:endParaRPr lang="es-419"/>
        </a:p>
      </dgm:t>
    </dgm:pt>
    <dgm:pt modelId="{440D5135-1851-4ABC-9932-19F160C46594}" type="pres">
      <dgm:prSet presAssocID="{1CB9CFFB-4AEB-4263-A641-04FBF35E561A}" presName="hierRoot2" presStyleCnt="0">
        <dgm:presLayoutVars>
          <dgm:hierBranch val="init"/>
        </dgm:presLayoutVars>
      </dgm:prSet>
      <dgm:spPr/>
    </dgm:pt>
    <dgm:pt modelId="{FF427B47-13A6-4261-A329-B888240BDDD9}" type="pres">
      <dgm:prSet presAssocID="{1CB9CFFB-4AEB-4263-A641-04FBF35E561A}" presName="rootComposite" presStyleCnt="0"/>
      <dgm:spPr/>
    </dgm:pt>
    <dgm:pt modelId="{D2D8C2FD-1007-4FC5-BE20-028CE7B96060}" type="pres">
      <dgm:prSet presAssocID="{1CB9CFFB-4AEB-4263-A641-04FBF35E561A}" presName="rootText" presStyleLbl="node1" presStyleIdx="1" presStyleCnt="5">
        <dgm:presLayoutVars>
          <dgm:chMax/>
          <dgm:chPref val="3"/>
        </dgm:presLayoutVars>
      </dgm:prSet>
      <dgm:spPr/>
      <dgm:t>
        <a:bodyPr/>
        <a:lstStyle/>
        <a:p>
          <a:endParaRPr lang="es-419"/>
        </a:p>
      </dgm:t>
    </dgm:pt>
    <dgm:pt modelId="{EEF7C5B2-4DC2-4196-A0E1-B31D085594C4}" type="pres">
      <dgm:prSet presAssocID="{1CB9CFFB-4AEB-4263-A641-04FBF35E561A}" presName="titleText2" presStyleLbl="fgAcc1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s-419"/>
        </a:p>
      </dgm:t>
    </dgm:pt>
    <dgm:pt modelId="{30D40318-F71B-499A-B6A7-CE308387F67E}" type="pres">
      <dgm:prSet presAssocID="{1CB9CFFB-4AEB-4263-A641-04FBF35E561A}" presName="rootConnector" presStyleLbl="node3" presStyleIdx="0" presStyleCnt="0"/>
      <dgm:spPr/>
      <dgm:t>
        <a:bodyPr/>
        <a:lstStyle/>
        <a:p>
          <a:endParaRPr lang="es-419"/>
        </a:p>
      </dgm:t>
    </dgm:pt>
    <dgm:pt modelId="{9AF4C65E-07DD-4876-9423-2A072C664370}" type="pres">
      <dgm:prSet presAssocID="{1CB9CFFB-4AEB-4263-A641-04FBF35E561A}" presName="hierChild4" presStyleCnt="0"/>
      <dgm:spPr/>
    </dgm:pt>
    <dgm:pt modelId="{8DC28C9F-C13F-446D-AFA3-3E299B9180E8}" type="pres">
      <dgm:prSet presAssocID="{1CB9CFFB-4AEB-4263-A641-04FBF35E561A}" presName="hierChild5" presStyleCnt="0"/>
      <dgm:spPr/>
    </dgm:pt>
    <dgm:pt modelId="{50DEE83A-BDA8-400E-80F7-C141B21712BC}" type="pres">
      <dgm:prSet presAssocID="{299C27C6-1BEC-4108-83D6-E665057117EF}" presName="Name37" presStyleLbl="parChTrans1D3" presStyleIdx="1" presStyleCnt="4"/>
      <dgm:spPr/>
      <dgm:t>
        <a:bodyPr/>
        <a:lstStyle/>
        <a:p>
          <a:endParaRPr lang="es-419"/>
        </a:p>
      </dgm:t>
    </dgm:pt>
    <dgm:pt modelId="{35D90B67-BB92-4402-887E-3D67780A2950}" type="pres">
      <dgm:prSet presAssocID="{7C4C8A7C-73FD-4D5F-A514-F97A8534DB71}" presName="hierRoot2" presStyleCnt="0">
        <dgm:presLayoutVars>
          <dgm:hierBranch val="init"/>
        </dgm:presLayoutVars>
      </dgm:prSet>
      <dgm:spPr/>
    </dgm:pt>
    <dgm:pt modelId="{18883017-B39A-437A-9A98-4B321A3CD45A}" type="pres">
      <dgm:prSet presAssocID="{7C4C8A7C-73FD-4D5F-A514-F97A8534DB71}" presName="rootComposite" presStyleCnt="0"/>
      <dgm:spPr/>
    </dgm:pt>
    <dgm:pt modelId="{4BAE3661-F9F4-4B3F-811F-ACC6B9FBA870}" type="pres">
      <dgm:prSet presAssocID="{7C4C8A7C-73FD-4D5F-A514-F97A8534DB71}" presName="rootText" presStyleLbl="node1" presStyleIdx="2" presStyleCnt="5">
        <dgm:presLayoutVars>
          <dgm:chMax/>
          <dgm:chPref val="3"/>
        </dgm:presLayoutVars>
      </dgm:prSet>
      <dgm:spPr/>
      <dgm:t>
        <a:bodyPr/>
        <a:lstStyle/>
        <a:p>
          <a:endParaRPr lang="es-419"/>
        </a:p>
      </dgm:t>
    </dgm:pt>
    <dgm:pt modelId="{F2CC9C45-06AD-40AC-8508-8D7026C9F5F9}" type="pres">
      <dgm:prSet presAssocID="{7C4C8A7C-73FD-4D5F-A514-F97A8534DB71}" presName="titleText2" presStyleLbl="fgAcc1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s-419"/>
        </a:p>
      </dgm:t>
    </dgm:pt>
    <dgm:pt modelId="{3690BD51-D3BD-4F3C-B386-8D07EF0DDA1D}" type="pres">
      <dgm:prSet presAssocID="{7C4C8A7C-73FD-4D5F-A514-F97A8534DB71}" presName="rootConnector" presStyleLbl="node3" presStyleIdx="0" presStyleCnt="0"/>
      <dgm:spPr/>
      <dgm:t>
        <a:bodyPr/>
        <a:lstStyle/>
        <a:p>
          <a:endParaRPr lang="es-419"/>
        </a:p>
      </dgm:t>
    </dgm:pt>
    <dgm:pt modelId="{60A91A0B-343B-4D87-8C5C-95286976FE79}" type="pres">
      <dgm:prSet presAssocID="{7C4C8A7C-73FD-4D5F-A514-F97A8534DB71}" presName="hierChild4" presStyleCnt="0"/>
      <dgm:spPr/>
    </dgm:pt>
    <dgm:pt modelId="{87EB8B88-EFB1-4795-BE77-1928EA5EAC32}" type="pres">
      <dgm:prSet presAssocID="{7C4C8A7C-73FD-4D5F-A514-F97A8534DB71}" presName="hierChild5" presStyleCnt="0"/>
      <dgm:spPr/>
    </dgm:pt>
    <dgm:pt modelId="{A0E46AAF-B5FF-4736-948C-D20A25CD55D6}" type="pres">
      <dgm:prSet presAssocID="{5CAEF0C0-0EB6-415C-BD30-22D412835D94}" presName="Name37" presStyleLbl="parChTrans1D3" presStyleIdx="2" presStyleCnt="4"/>
      <dgm:spPr/>
      <dgm:t>
        <a:bodyPr/>
        <a:lstStyle/>
        <a:p>
          <a:endParaRPr lang="es-419"/>
        </a:p>
      </dgm:t>
    </dgm:pt>
    <dgm:pt modelId="{835F0B47-2B8A-409A-8370-7E27F26F1457}" type="pres">
      <dgm:prSet presAssocID="{F57E46B4-973F-4386-8BAB-9C258824718A}" presName="hierRoot2" presStyleCnt="0">
        <dgm:presLayoutVars>
          <dgm:hierBranch val="init"/>
        </dgm:presLayoutVars>
      </dgm:prSet>
      <dgm:spPr/>
    </dgm:pt>
    <dgm:pt modelId="{734AC472-DA60-4FFB-80EE-B99DA2CACB98}" type="pres">
      <dgm:prSet presAssocID="{F57E46B4-973F-4386-8BAB-9C258824718A}" presName="rootComposite" presStyleCnt="0"/>
      <dgm:spPr/>
    </dgm:pt>
    <dgm:pt modelId="{B270E08C-F051-424E-82E4-CD3107394BCA}" type="pres">
      <dgm:prSet presAssocID="{F57E46B4-973F-4386-8BAB-9C258824718A}" presName="rootText" presStyleLbl="node1" presStyleIdx="3" presStyleCnt="5">
        <dgm:presLayoutVars>
          <dgm:chMax/>
          <dgm:chPref val="3"/>
        </dgm:presLayoutVars>
      </dgm:prSet>
      <dgm:spPr/>
      <dgm:t>
        <a:bodyPr/>
        <a:lstStyle/>
        <a:p>
          <a:endParaRPr lang="es-419"/>
        </a:p>
      </dgm:t>
    </dgm:pt>
    <dgm:pt modelId="{ED6328DF-0FA0-468D-8D15-597326BFD124}" type="pres">
      <dgm:prSet presAssocID="{F57E46B4-973F-4386-8BAB-9C258824718A}" presName="titleText2" presStyleLbl="fgAcc1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s-419"/>
        </a:p>
      </dgm:t>
    </dgm:pt>
    <dgm:pt modelId="{7A091757-758C-40B8-967A-04F603CB4CED}" type="pres">
      <dgm:prSet presAssocID="{F57E46B4-973F-4386-8BAB-9C258824718A}" presName="rootConnector" presStyleLbl="node3" presStyleIdx="0" presStyleCnt="0"/>
      <dgm:spPr/>
      <dgm:t>
        <a:bodyPr/>
        <a:lstStyle/>
        <a:p>
          <a:endParaRPr lang="es-419"/>
        </a:p>
      </dgm:t>
    </dgm:pt>
    <dgm:pt modelId="{CBDA28CA-7B7F-4537-B710-168E6B056106}" type="pres">
      <dgm:prSet presAssocID="{F57E46B4-973F-4386-8BAB-9C258824718A}" presName="hierChild4" presStyleCnt="0"/>
      <dgm:spPr/>
    </dgm:pt>
    <dgm:pt modelId="{60A44F4A-D404-4255-8A72-4723879090A3}" type="pres">
      <dgm:prSet presAssocID="{F57E46B4-973F-4386-8BAB-9C258824718A}" presName="hierChild5" presStyleCnt="0"/>
      <dgm:spPr/>
    </dgm:pt>
    <dgm:pt modelId="{8D168342-D763-474E-BC86-46500769DD01}" type="pres">
      <dgm:prSet presAssocID="{C4BB2F89-FCF5-42E1-A8A4-CC5176919DB8}" presName="Name37" presStyleLbl="parChTrans1D3" presStyleIdx="3" presStyleCnt="4"/>
      <dgm:spPr/>
      <dgm:t>
        <a:bodyPr/>
        <a:lstStyle/>
        <a:p>
          <a:endParaRPr lang="es-419"/>
        </a:p>
      </dgm:t>
    </dgm:pt>
    <dgm:pt modelId="{26819700-8849-4754-A782-85BB382347F1}" type="pres">
      <dgm:prSet presAssocID="{5F4CAE57-CBAA-4DCA-AC9E-31350F0524B3}" presName="hierRoot2" presStyleCnt="0">
        <dgm:presLayoutVars>
          <dgm:hierBranch val="init"/>
        </dgm:presLayoutVars>
      </dgm:prSet>
      <dgm:spPr/>
    </dgm:pt>
    <dgm:pt modelId="{9D7E1C11-9327-41DD-90C2-7AF61E9E95EC}" type="pres">
      <dgm:prSet presAssocID="{5F4CAE57-CBAA-4DCA-AC9E-31350F0524B3}" presName="rootComposite" presStyleCnt="0"/>
      <dgm:spPr/>
    </dgm:pt>
    <dgm:pt modelId="{B636843B-C091-4607-B844-48D21A89DAA8}" type="pres">
      <dgm:prSet presAssocID="{5F4CAE57-CBAA-4DCA-AC9E-31350F0524B3}" presName="rootText" presStyleLbl="node1" presStyleIdx="4" presStyleCnt="5">
        <dgm:presLayoutVars>
          <dgm:chMax/>
          <dgm:chPref val="3"/>
        </dgm:presLayoutVars>
      </dgm:prSet>
      <dgm:spPr/>
      <dgm:t>
        <a:bodyPr/>
        <a:lstStyle/>
        <a:p>
          <a:endParaRPr lang="es-419"/>
        </a:p>
      </dgm:t>
    </dgm:pt>
    <dgm:pt modelId="{B4BDF75A-3D97-4AB1-8613-35BC43AD2708}" type="pres">
      <dgm:prSet presAssocID="{5F4CAE57-CBAA-4DCA-AC9E-31350F0524B3}" presName="titleText2" presStyleLbl="fgAcc1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s-419"/>
        </a:p>
      </dgm:t>
    </dgm:pt>
    <dgm:pt modelId="{B6B91214-75F1-4724-ABE0-3E960C0A8573}" type="pres">
      <dgm:prSet presAssocID="{5F4CAE57-CBAA-4DCA-AC9E-31350F0524B3}" presName="rootConnector" presStyleLbl="node3" presStyleIdx="0" presStyleCnt="0"/>
      <dgm:spPr/>
      <dgm:t>
        <a:bodyPr/>
        <a:lstStyle/>
        <a:p>
          <a:endParaRPr lang="es-419"/>
        </a:p>
      </dgm:t>
    </dgm:pt>
    <dgm:pt modelId="{1CE40372-E9D8-4C20-B4CB-94BA32AE807E}" type="pres">
      <dgm:prSet presAssocID="{5F4CAE57-CBAA-4DCA-AC9E-31350F0524B3}" presName="hierChild4" presStyleCnt="0"/>
      <dgm:spPr/>
    </dgm:pt>
    <dgm:pt modelId="{A787C7DE-BB5A-4C4E-A5AA-31A374BD0489}" type="pres">
      <dgm:prSet presAssocID="{5F4CAE57-CBAA-4DCA-AC9E-31350F0524B3}" presName="hierChild5" presStyleCnt="0"/>
      <dgm:spPr/>
    </dgm:pt>
    <dgm:pt modelId="{BDF3319B-5460-4DBC-B77B-B3B120F29773}" type="pres">
      <dgm:prSet presAssocID="{8225308C-E843-4125-95BE-EB91725137B3}" presName="hierChild5" presStyleCnt="0"/>
      <dgm:spPr/>
    </dgm:pt>
    <dgm:pt modelId="{A484B289-6E32-4187-A217-EBA1118153CB}" type="pres">
      <dgm:prSet presAssocID="{FB3B8677-C668-4A86-AF0C-76EC717E9E74}" presName="hierChild3" presStyleCnt="0"/>
      <dgm:spPr/>
    </dgm:pt>
  </dgm:ptLst>
  <dgm:cxnLst>
    <dgm:cxn modelId="{750F1592-4E2A-43E8-9D1F-1C001DBC9C5D}" type="presOf" srcId="{FB3B8677-C668-4A86-AF0C-76EC717E9E74}" destId="{5336D9D0-056A-486C-A445-76E4E43E971F}" srcOrd="0" destOrd="0" presId="urn:microsoft.com/office/officeart/2008/layout/NameandTitleOrganizationalChart"/>
    <dgm:cxn modelId="{811999C1-2FD6-45D2-89F1-8A595E6A7C3F}" type="presOf" srcId="{635E77EA-50BC-4974-A449-3BCC0AA893AA}" destId="{DEA9BB73-16D1-4C2C-ABD1-4E9E504BE10C}" srcOrd="0" destOrd="0" presId="urn:microsoft.com/office/officeart/2008/layout/NameandTitleOrganizationalChart"/>
    <dgm:cxn modelId="{6C747601-6784-4707-832C-8DCBCF878EA1}" type="presOf" srcId="{F57E46B4-973F-4386-8BAB-9C258824718A}" destId="{7A091757-758C-40B8-967A-04F603CB4CED}" srcOrd="1" destOrd="0" presId="urn:microsoft.com/office/officeart/2008/layout/NameandTitleOrganizationalChart"/>
    <dgm:cxn modelId="{76F28B30-8CCE-494C-A311-12BEC645DB3D}" type="presOf" srcId="{7C4C8A7C-73FD-4D5F-A514-F97A8534DB71}" destId="{4BAE3661-F9F4-4B3F-811F-ACC6B9FBA870}" srcOrd="0" destOrd="0" presId="urn:microsoft.com/office/officeart/2008/layout/NameandTitleOrganizationalChart"/>
    <dgm:cxn modelId="{1449DE25-6E7C-4C42-9836-C7AA45F37A3D}" srcId="{8225308C-E843-4125-95BE-EB91725137B3}" destId="{7C4C8A7C-73FD-4D5F-A514-F97A8534DB71}" srcOrd="1" destOrd="0" parTransId="{299C27C6-1BEC-4108-83D6-E665057117EF}" sibTransId="{7ADB473D-8CFA-4AA5-9FF4-AF57E3ECD91C}"/>
    <dgm:cxn modelId="{3D84DB00-1491-462D-A34D-4210F937130F}" type="presOf" srcId="{1CB9CFFB-4AEB-4263-A641-04FBF35E561A}" destId="{30D40318-F71B-499A-B6A7-CE308387F67E}" srcOrd="1" destOrd="0" presId="urn:microsoft.com/office/officeart/2008/layout/NameandTitleOrganizationalChart"/>
    <dgm:cxn modelId="{7F69F2D4-ACC5-4B45-9A68-4D7921D0507D}" type="presOf" srcId="{8225308C-E843-4125-95BE-EB91725137B3}" destId="{58A4AFC7-0890-4D12-84F8-4E3F7A60F45C}" srcOrd="0" destOrd="0" presId="urn:microsoft.com/office/officeart/2008/layout/NameandTitleOrganizationalChart"/>
    <dgm:cxn modelId="{F1731932-2822-4454-B7FA-EA934293AFAD}" type="presOf" srcId="{EAED57EF-7904-4C95-8A72-A3487EBBC434}" destId="{ED6328DF-0FA0-468D-8D15-597326BFD124}" srcOrd="0" destOrd="0" presId="urn:microsoft.com/office/officeart/2008/layout/NameandTitleOrganizationalChart"/>
    <dgm:cxn modelId="{4835CE06-4342-4826-8F67-0D30DC16C0CF}" type="presOf" srcId="{5F4CAE57-CBAA-4DCA-AC9E-31350F0524B3}" destId="{B6B91214-75F1-4724-ABE0-3E960C0A8573}" srcOrd="1" destOrd="0" presId="urn:microsoft.com/office/officeart/2008/layout/NameandTitleOrganizationalChart"/>
    <dgm:cxn modelId="{AA98DFD5-EC6A-4DBA-81EE-1655DFB928A1}" type="presOf" srcId="{299C27C6-1BEC-4108-83D6-E665057117EF}" destId="{50DEE83A-BDA8-400E-80F7-C141B21712BC}" srcOrd="0" destOrd="0" presId="urn:microsoft.com/office/officeart/2008/layout/NameandTitleOrganizationalChart"/>
    <dgm:cxn modelId="{2A948A65-1441-4FB8-9AA8-51000E36259A}" srcId="{8225308C-E843-4125-95BE-EB91725137B3}" destId="{5F4CAE57-CBAA-4DCA-AC9E-31350F0524B3}" srcOrd="3" destOrd="0" parTransId="{C4BB2F89-FCF5-42E1-A8A4-CC5176919DB8}" sibTransId="{B524D82A-8C1C-4621-B78C-58F062466835}"/>
    <dgm:cxn modelId="{02BAABD6-BF19-453C-9195-E1FA34C02043}" type="presOf" srcId="{F57E46B4-973F-4386-8BAB-9C258824718A}" destId="{B270E08C-F051-424E-82E4-CD3107394BCA}" srcOrd="0" destOrd="0" presId="urn:microsoft.com/office/officeart/2008/layout/NameandTitleOrganizationalChart"/>
    <dgm:cxn modelId="{502433D0-298E-4B93-9026-99ED57474C79}" srcId="{134FDCB6-0609-4F0E-94CA-B08335E78F0C}" destId="{FB3B8677-C668-4A86-AF0C-76EC717E9E74}" srcOrd="0" destOrd="0" parTransId="{73C2F14D-D4E1-4923-BD23-81A3541C4A16}" sibTransId="{6CC1C17F-37DE-4ABF-B66A-085A6ECCA693}"/>
    <dgm:cxn modelId="{C6588781-CC5B-416A-8C9E-951DC114DA9D}" srcId="{FB3B8677-C668-4A86-AF0C-76EC717E9E74}" destId="{8225308C-E843-4125-95BE-EB91725137B3}" srcOrd="0" destOrd="0" parTransId="{073395A2-4042-493F-8810-335F7E0C6827}" sibTransId="{A84CB528-8D76-4441-B88E-BB100168BB6C}"/>
    <dgm:cxn modelId="{BDA75AEB-FB46-47EF-9770-948CD0FC1714}" type="presOf" srcId="{1CB9CFFB-4AEB-4263-A641-04FBF35E561A}" destId="{D2D8C2FD-1007-4FC5-BE20-028CE7B96060}" srcOrd="0" destOrd="0" presId="urn:microsoft.com/office/officeart/2008/layout/NameandTitleOrganizationalChart"/>
    <dgm:cxn modelId="{5B0E2F50-F03A-4E33-B3E9-25DF884E4F60}" srcId="{8225308C-E843-4125-95BE-EB91725137B3}" destId="{F57E46B4-973F-4386-8BAB-9C258824718A}" srcOrd="2" destOrd="0" parTransId="{5CAEF0C0-0EB6-415C-BD30-22D412835D94}" sibTransId="{EAED57EF-7904-4C95-8A72-A3487EBBC434}"/>
    <dgm:cxn modelId="{6D96C602-30B4-4346-891A-F821E83C789D}" type="presOf" srcId="{B524D82A-8C1C-4621-B78C-58F062466835}" destId="{B4BDF75A-3D97-4AB1-8613-35BC43AD2708}" srcOrd="0" destOrd="0" presId="urn:microsoft.com/office/officeart/2008/layout/NameandTitleOrganizationalChart"/>
    <dgm:cxn modelId="{995017B0-C814-4D4F-B0D4-4AF28363CC18}" type="presOf" srcId="{7C4C8A7C-73FD-4D5F-A514-F97A8534DB71}" destId="{3690BD51-D3BD-4F3C-B386-8D07EF0DDA1D}" srcOrd="1" destOrd="0" presId="urn:microsoft.com/office/officeart/2008/layout/NameandTitleOrganizationalChart"/>
    <dgm:cxn modelId="{03BBEED0-C7D3-4DB0-9290-B0680065332E}" type="presOf" srcId="{073395A2-4042-493F-8810-335F7E0C6827}" destId="{7DD051C9-888E-4F1B-88B1-F1370A055B19}" srcOrd="0" destOrd="0" presId="urn:microsoft.com/office/officeart/2008/layout/NameandTitleOrganizationalChart"/>
    <dgm:cxn modelId="{DE05C4C7-725D-4ADD-BFE9-AFF91357BF88}" type="presOf" srcId="{C4BB2F89-FCF5-42E1-A8A4-CC5176919DB8}" destId="{8D168342-D763-474E-BC86-46500769DD01}" srcOrd="0" destOrd="0" presId="urn:microsoft.com/office/officeart/2008/layout/NameandTitleOrganizationalChart"/>
    <dgm:cxn modelId="{1135D010-1E5F-4F59-8375-30C47628937A}" type="presOf" srcId="{6CC1C17F-37DE-4ABF-B66A-085A6ECCA693}" destId="{D295D0CF-BF8D-416F-AE64-D055D36309D6}" srcOrd="0" destOrd="0" presId="urn:microsoft.com/office/officeart/2008/layout/NameandTitleOrganizationalChart"/>
    <dgm:cxn modelId="{5C736D70-C749-4706-A0E2-0BBCFE41BDCF}" type="presOf" srcId="{7ADB473D-8CFA-4AA5-9FF4-AF57E3ECD91C}" destId="{F2CC9C45-06AD-40AC-8508-8D7026C9F5F9}" srcOrd="0" destOrd="0" presId="urn:microsoft.com/office/officeart/2008/layout/NameandTitleOrganizationalChart"/>
    <dgm:cxn modelId="{027D0E38-584C-47E9-B838-916BA83BDBB8}" type="presOf" srcId="{A84CB528-8D76-4441-B88E-BB100168BB6C}" destId="{9F2F70EE-858E-4188-A88A-EAFD420C96F9}" srcOrd="0" destOrd="0" presId="urn:microsoft.com/office/officeart/2008/layout/NameandTitleOrganizationalChart"/>
    <dgm:cxn modelId="{CA55493D-E0A6-4F39-B6FC-E61105CEB975}" type="presOf" srcId="{8225308C-E843-4125-95BE-EB91725137B3}" destId="{63ADAF56-689D-4FB6-9FF7-8C52B215097F}" srcOrd="1" destOrd="0" presId="urn:microsoft.com/office/officeart/2008/layout/NameandTitleOrganizationalChart"/>
    <dgm:cxn modelId="{50950D18-21C2-4F95-940F-1188051FDC6C}" type="presOf" srcId="{FB3B8677-C668-4A86-AF0C-76EC717E9E74}" destId="{A1D8A249-D700-4131-B17F-37161004EAEC}" srcOrd="1" destOrd="0" presId="urn:microsoft.com/office/officeart/2008/layout/NameandTitleOrganizationalChart"/>
    <dgm:cxn modelId="{844185AD-1860-4763-8143-CC74F01D5BEE}" type="presOf" srcId="{5CAEF0C0-0EB6-415C-BD30-22D412835D94}" destId="{A0E46AAF-B5FF-4736-948C-D20A25CD55D6}" srcOrd="0" destOrd="0" presId="urn:microsoft.com/office/officeart/2008/layout/NameandTitleOrganizationalChart"/>
    <dgm:cxn modelId="{E9E82DA6-6073-4A74-81A7-2FF6DE35F110}" srcId="{8225308C-E843-4125-95BE-EB91725137B3}" destId="{1CB9CFFB-4AEB-4263-A641-04FBF35E561A}" srcOrd="0" destOrd="0" parTransId="{635E77EA-50BC-4974-A449-3BCC0AA893AA}" sibTransId="{357D8EBA-93DC-4EB6-B0E0-A4328BC7D656}"/>
    <dgm:cxn modelId="{1F8DE2C5-5392-44E6-8D2F-CEFE4A37D907}" type="presOf" srcId="{357D8EBA-93DC-4EB6-B0E0-A4328BC7D656}" destId="{EEF7C5B2-4DC2-4196-A0E1-B31D085594C4}" srcOrd="0" destOrd="0" presId="urn:microsoft.com/office/officeart/2008/layout/NameandTitleOrganizationalChart"/>
    <dgm:cxn modelId="{65F68973-E013-442B-BC14-E56E55597D78}" type="presOf" srcId="{5F4CAE57-CBAA-4DCA-AC9E-31350F0524B3}" destId="{B636843B-C091-4607-B844-48D21A89DAA8}" srcOrd="0" destOrd="0" presId="urn:microsoft.com/office/officeart/2008/layout/NameandTitleOrganizationalChart"/>
    <dgm:cxn modelId="{C9687773-E21B-4DCE-A2FF-69D9ACB90125}" type="presOf" srcId="{134FDCB6-0609-4F0E-94CA-B08335E78F0C}" destId="{971D0E3C-6B2A-4A1B-A7CF-0C17CC63DD37}" srcOrd="0" destOrd="0" presId="urn:microsoft.com/office/officeart/2008/layout/NameandTitleOrganizationalChart"/>
    <dgm:cxn modelId="{E39FC4C7-6EE4-4A13-8D36-AA142B474450}" type="presParOf" srcId="{971D0E3C-6B2A-4A1B-A7CF-0C17CC63DD37}" destId="{9B635C3C-D166-44E6-B7F5-5C930C03DC29}" srcOrd="0" destOrd="0" presId="urn:microsoft.com/office/officeart/2008/layout/NameandTitleOrganizationalChart"/>
    <dgm:cxn modelId="{08F4DF57-B2FA-4627-98A9-8486F501DE08}" type="presParOf" srcId="{9B635C3C-D166-44E6-B7F5-5C930C03DC29}" destId="{BDD2D3D3-FD2D-4F19-8BE4-4F8ED66EBE5A}" srcOrd="0" destOrd="0" presId="urn:microsoft.com/office/officeart/2008/layout/NameandTitleOrganizationalChart"/>
    <dgm:cxn modelId="{C0DD96AC-ABA4-420D-BCFD-5346EFE41942}" type="presParOf" srcId="{BDD2D3D3-FD2D-4F19-8BE4-4F8ED66EBE5A}" destId="{5336D9D0-056A-486C-A445-76E4E43E971F}" srcOrd="0" destOrd="0" presId="urn:microsoft.com/office/officeart/2008/layout/NameandTitleOrganizationalChart"/>
    <dgm:cxn modelId="{03224AA5-78A7-4002-B63C-8DD17E18B38B}" type="presParOf" srcId="{BDD2D3D3-FD2D-4F19-8BE4-4F8ED66EBE5A}" destId="{D295D0CF-BF8D-416F-AE64-D055D36309D6}" srcOrd="1" destOrd="0" presId="urn:microsoft.com/office/officeart/2008/layout/NameandTitleOrganizationalChart"/>
    <dgm:cxn modelId="{01FB8E00-4583-4233-8BA4-70C9051B5FA3}" type="presParOf" srcId="{BDD2D3D3-FD2D-4F19-8BE4-4F8ED66EBE5A}" destId="{A1D8A249-D700-4131-B17F-37161004EAEC}" srcOrd="2" destOrd="0" presId="urn:microsoft.com/office/officeart/2008/layout/NameandTitleOrganizationalChart"/>
    <dgm:cxn modelId="{F308DF34-0DC1-4FD9-923C-A20833E45BC3}" type="presParOf" srcId="{9B635C3C-D166-44E6-B7F5-5C930C03DC29}" destId="{91163534-7457-4D02-BA6E-045470B25D25}" srcOrd="1" destOrd="0" presId="urn:microsoft.com/office/officeart/2008/layout/NameandTitleOrganizationalChart"/>
    <dgm:cxn modelId="{77B9752E-764F-4490-B5C5-E7DCC359A2BA}" type="presParOf" srcId="{91163534-7457-4D02-BA6E-045470B25D25}" destId="{7DD051C9-888E-4F1B-88B1-F1370A055B19}" srcOrd="0" destOrd="0" presId="urn:microsoft.com/office/officeart/2008/layout/NameandTitleOrganizationalChart"/>
    <dgm:cxn modelId="{8B8E4FF4-F363-4C44-964C-88DC70FD5D10}" type="presParOf" srcId="{91163534-7457-4D02-BA6E-045470B25D25}" destId="{757F3B23-BF5A-4044-8AD4-B44AE0938F46}" srcOrd="1" destOrd="0" presId="urn:microsoft.com/office/officeart/2008/layout/NameandTitleOrganizationalChart"/>
    <dgm:cxn modelId="{A8E1A3C7-73FD-44D8-90E1-1F90632EECA4}" type="presParOf" srcId="{757F3B23-BF5A-4044-8AD4-B44AE0938F46}" destId="{6F5A9AA4-A5C7-43B8-94D6-90F0596BCDBB}" srcOrd="0" destOrd="0" presId="urn:microsoft.com/office/officeart/2008/layout/NameandTitleOrganizationalChart"/>
    <dgm:cxn modelId="{45DA094E-783D-4E31-9009-C277AC2178C2}" type="presParOf" srcId="{6F5A9AA4-A5C7-43B8-94D6-90F0596BCDBB}" destId="{58A4AFC7-0890-4D12-84F8-4E3F7A60F45C}" srcOrd="0" destOrd="0" presId="urn:microsoft.com/office/officeart/2008/layout/NameandTitleOrganizationalChart"/>
    <dgm:cxn modelId="{0EDC0B9C-820C-4FDB-B6C4-6AA56EC0BC08}" type="presParOf" srcId="{6F5A9AA4-A5C7-43B8-94D6-90F0596BCDBB}" destId="{9F2F70EE-858E-4188-A88A-EAFD420C96F9}" srcOrd="1" destOrd="0" presId="urn:microsoft.com/office/officeart/2008/layout/NameandTitleOrganizationalChart"/>
    <dgm:cxn modelId="{19885E77-9C58-4A61-8B72-562445584E4E}" type="presParOf" srcId="{6F5A9AA4-A5C7-43B8-94D6-90F0596BCDBB}" destId="{63ADAF56-689D-4FB6-9FF7-8C52B215097F}" srcOrd="2" destOrd="0" presId="urn:microsoft.com/office/officeart/2008/layout/NameandTitleOrganizationalChart"/>
    <dgm:cxn modelId="{53A30B9F-2072-43B6-89A3-B5A4A6F4D7F8}" type="presParOf" srcId="{757F3B23-BF5A-4044-8AD4-B44AE0938F46}" destId="{90A2B443-DDE8-47DB-B4F2-A5909D5C403A}" srcOrd="1" destOrd="0" presId="urn:microsoft.com/office/officeart/2008/layout/NameandTitleOrganizationalChart"/>
    <dgm:cxn modelId="{1D9729C3-8B66-442C-BE5E-4A393C6D163D}" type="presParOf" srcId="{90A2B443-DDE8-47DB-B4F2-A5909D5C403A}" destId="{DEA9BB73-16D1-4C2C-ABD1-4E9E504BE10C}" srcOrd="0" destOrd="0" presId="urn:microsoft.com/office/officeart/2008/layout/NameandTitleOrganizationalChart"/>
    <dgm:cxn modelId="{7B37E554-E06A-499B-BFEC-DCB7178F0D98}" type="presParOf" srcId="{90A2B443-DDE8-47DB-B4F2-A5909D5C403A}" destId="{440D5135-1851-4ABC-9932-19F160C46594}" srcOrd="1" destOrd="0" presId="urn:microsoft.com/office/officeart/2008/layout/NameandTitleOrganizationalChart"/>
    <dgm:cxn modelId="{45E5B97C-13CB-48E6-A90D-8BFA6F28A50A}" type="presParOf" srcId="{440D5135-1851-4ABC-9932-19F160C46594}" destId="{FF427B47-13A6-4261-A329-B888240BDDD9}" srcOrd="0" destOrd="0" presId="urn:microsoft.com/office/officeart/2008/layout/NameandTitleOrganizationalChart"/>
    <dgm:cxn modelId="{A4A14F79-9F39-45A8-94BB-3D7EAE95FD18}" type="presParOf" srcId="{FF427B47-13A6-4261-A329-B888240BDDD9}" destId="{D2D8C2FD-1007-4FC5-BE20-028CE7B96060}" srcOrd="0" destOrd="0" presId="urn:microsoft.com/office/officeart/2008/layout/NameandTitleOrganizationalChart"/>
    <dgm:cxn modelId="{B4F238B2-9065-4C01-B829-88DEF5263714}" type="presParOf" srcId="{FF427B47-13A6-4261-A329-B888240BDDD9}" destId="{EEF7C5B2-4DC2-4196-A0E1-B31D085594C4}" srcOrd="1" destOrd="0" presId="urn:microsoft.com/office/officeart/2008/layout/NameandTitleOrganizationalChart"/>
    <dgm:cxn modelId="{888B8285-9363-43C6-A3CF-746C7D8AB3E8}" type="presParOf" srcId="{FF427B47-13A6-4261-A329-B888240BDDD9}" destId="{30D40318-F71B-499A-B6A7-CE308387F67E}" srcOrd="2" destOrd="0" presId="urn:microsoft.com/office/officeart/2008/layout/NameandTitleOrganizationalChart"/>
    <dgm:cxn modelId="{27142E7F-1974-4C04-BE72-8EFA5243F3B8}" type="presParOf" srcId="{440D5135-1851-4ABC-9932-19F160C46594}" destId="{9AF4C65E-07DD-4876-9423-2A072C664370}" srcOrd="1" destOrd="0" presId="urn:microsoft.com/office/officeart/2008/layout/NameandTitleOrganizationalChart"/>
    <dgm:cxn modelId="{83E0CBAE-296B-4250-9B34-799AA068C380}" type="presParOf" srcId="{440D5135-1851-4ABC-9932-19F160C46594}" destId="{8DC28C9F-C13F-446D-AFA3-3E299B9180E8}" srcOrd="2" destOrd="0" presId="urn:microsoft.com/office/officeart/2008/layout/NameandTitleOrganizationalChart"/>
    <dgm:cxn modelId="{7220FFB5-15EE-444D-B4A4-86C695A41817}" type="presParOf" srcId="{90A2B443-DDE8-47DB-B4F2-A5909D5C403A}" destId="{50DEE83A-BDA8-400E-80F7-C141B21712BC}" srcOrd="2" destOrd="0" presId="urn:microsoft.com/office/officeart/2008/layout/NameandTitleOrganizationalChart"/>
    <dgm:cxn modelId="{93309FC2-6BE5-43CF-B6E0-795C4016D026}" type="presParOf" srcId="{90A2B443-DDE8-47DB-B4F2-A5909D5C403A}" destId="{35D90B67-BB92-4402-887E-3D67780A2950}" srcOrd="3" destOrd="0" presId="urn:microsoft.com/office/officeart/2008/layout/NameandTitleOrganizationalChart"/>
    <dgm:cxn modelId="{37EB5665-D916-4509-A304-0263952F27EC}" type="presParOf" srcId="{35D90B67-BB92-4402-887E-3D67780A2950}" destId="{18883017-B39A-437A-9A98-4B321A3CD45A}" srcOrd="0" destOrd="0" presId="urn:microsoft.com/office/officeart/2008/layout/NameandTitleOrganizationalChart"/>
    <dgm:cxn modelId="{D6B3233D-105C-43FC-B42C-BDFBD24B6E6C}" type="presParOf" srcId="{18883017-B39A-437A-9A98-4B321A3CD45A}" destId="{4BAE3661-F9F4-4B3F-811F-ACC6B9FBA870}" srcOrd="0" destOrd="0" presId="urn:microsoft.com/office/officeart/2008/layout/NameandTitleOrganizationalChart"/>
    <dgm:cxn modelId="{DAF7D6FE-BA24-4B5D-8128-85634644DED6}" type="presParOf" srcId="{18883017-B39A-437A-9A98-4B321A3CD45A}" destId="{F2CC9C45-06AD-40AC-8508-8D7026C9F5F9}" srcOrd="1" destOrd="0" presId="urn:microsoft.com/office/officeart/2008/layout/NameandTitleOrganizationalChart"/>
    <dgm:cxn modelId="{F7AD57D8-01BF-4115-A8AA-B0467E919144}" type="presParOf" srcId="{18883017-B39A-437A-9A98-4B321A3CD45A}" destId="{3690BD51-D3BD-4F3C-B386-8D07EF0DDA1D}" srcOrd="2" destOrd="0" presId="urn:microsoft.com/office/officeart/2008/layout/NameandTitleOrganizationalChart"/>
    <dgm:cxn modelId="{9742C73E-4D2C-45EF-9CD2-8BA68CF42C2F}" type="presParOf" srcId="{35D90B67-BB92-4402-887E-3D67780A2950}" destId="{60A91A0B-343B-4D87-8C5C-95286976FE79}" srcOrd="1" destOrd="0" presId="urn:microsoft.com/office/officeart/2008/layout/NameandTitleOrganizationalChart"/>
    <dgm:cxn modelId="{0FDCD550-3F3D-4F19-A668-2B4420F19066}" type="presParOf" srcId="{35D90B67-BB92-4402-887E-3D67780A2950}" destId="{87EB8B88-EFB1-4795-BE77-1928EA5EAC32}" srcOrd="2" destOrd="0" presId="urn:microsoft.com/office/officeart/2008/layout/NameandTitleOrganizationalChart"/>
    <dgm:cxn modelId="{5B9435E5-3964-4E22-9C7C-D3463F5604A6}" type="presParOf" srcId="{90A2B443-DDE8-47DB-B4F2-A5909D5C403A}" destId="{A0E46AAF-B5FF-4736-948C-D20A25CD55D6}" srcOrd="4" destOrd="0" presId="urn:microsoft.com/office/officeart/2008/layout/NameandTitleOrganizationalChart"/>
    <dgm:cxn modelId="{DB921776-D52E-40E3-AD08-4FFA77ADAE8F}" type="presParOf" srcId="{90A2B443-DDE8-47DB-B4F2-A5909D5C403A}" destId="{835F0B47-2B8A-409A-8370-7E27F26F1457}" srcOrd="5" destOrd="0" presId="urn:microsoft.com/office/officeart/2008/layout/NameandTitleOrganizationalChart"/>
    <dgm:cxn modelId="{43C3BA48-8822-42D0-9E41-9FA6958C521B}" type="presParOf" srcId="{835F0B47-2B8A-409A-8370-7E27F26F1457}" destId="{734AC472-DA60-4FFB-80EE-B99DA2CACB98}" srcOrd="0" destOrd="0" presId="urn:microsoft.com/office/officeart/2008/layout/NameandTitleOrganizationalChart"/>
    <dgm:cxn modelId="{9B9D304C-58C3-4E58-AD69-0C3A01D77AEB}" type="presParOf" srcId="{734AC472-DA60-4FFB-80EE-B99DA2CACB98}" destId="{B270E08C-F051-424E-82E4-CD3107394BCA}" srcOrd="0" destOrd="0" presId="urn:microsoft.com/office/officeart/2008/layout/NameandTitleOrganizationalChart"/>
    <dgm:cxn modelId="{3D298B8D-E6E0-469A-974D-3EA6964E2C10}" type="presParOf" srcId="{734AC472-DA60-4FFB-80EE-B99DA2CACB98}" destId="{ED6328DF-0FA0-468D-8D15-597326BFD124}" srcOrd="1" destOrd="0" presId="urn:microsoft.com/office/officeart/2008/layout/NameandTitleOrganizationalChart"/>
    <dgm:cxn modelId="{62E0C522-AA18-4149-9113-3BFCB56782F3}" type="presParOf" srcId="{734AC472-DA60-4FFB-80EE-B99DA2CACB98}" destId="{7A091757-758C-40B8-967A-04F603CB4CED}" srcOrd="2" destOrd="0" presId="urn:microsoft.com/office/officeart/2008/layout/NameandTitleOrganizationalChart"/>
    <dgm:cxn modelId="{9920FEEC-8DFA-4D40-9E2A-1C5E4F37982D}" type="presParOf" srcId="{835F0B47-2B8A-409A-8370-7E27F26F1457}" destId="{CBDA28CA-7B7F-4537-B710-168E6B056106}" srcOrd="1" destOrd="0" presId="urn:microsoft.com/office/officeart/2008/layout/NameandTitleOrganizationalChart"/>
    <dgm:cxn modelId="{9B6F4F4D-5D30-40EA-8A4A-20DCE843E6BB}" type="presParOf" srcId="{835F0B47-2B8A-409A-8370-7E27F26F1457}" destId="{60A44F4A-D404-4255-8A72-4723879090A3}" srcOrd="2" destOrd="0" presId="urn:microsoft.com/office/officeart/2008/layout/NameandTitleOrganizationalChart"/>
    <dgm:cxn modelId="{95D55287-501F-4ED9-A5F1-C4399DEFD26E}" type="presParOf" srcId="{90A2B443-DDE8-47DB-B4F2-A5909D5C403A}" destId="{8D168342-D763-474E-BC86-46500769DD01}" srcOrd="6" destOrd="0" presId="urn:microsoft.com/office/officeart/2008/layout/NameandTitleOrganizationalChart"/>
    <dgm:cxn modelId="{AE776C5C-7681-422A-9A8B-A597C95F2751}" type="presParOf" srcId="{90A2B443-DDE8-47DB-B4F2-A5909D5C403A}" destId="{26819700-8849-4754-A782-85BB382347F1}" srcOrd="7" destOrd="0" presId="urn:microsoft.com/office/officeart/2008/layout/NameandTitleOrganizationalChart"/>
    <dgm:cxn modelId="{87F109F4-B6C4-4B76-AF2A-B4B3AF726A52}" type="presParOf" srcId="{26819700-8849-4754-A782-85BB382347F1}" destId="{9D7E1C11-9327-41DD-90C2-7AF61E9E95EC}" srcOrd="0" destOrd="0" presId="urn:microsoft.com/office/officeart/2008/layout/NameandTitleOrganizationalChart"/>
    <dgm:cxn modelId="{8F0967C3-4400-4A0F-8BAE-6BCF036E19C5}" type="presParOf" srcId="{9D7E1C11-9327-41DD-90C2-7AF61E9E95EC}" destId="{B636843B-C091-4607-B844-48D21A89DAA8}" srcOrd="0" destOrd="0" presId="urn:microsoft.com/office/officeart/2008/layout/NameandTitleOrganizationalChart"/>
    <dgm:cxn modelId="{9402A358-6C6C-47DC-883E-9FA2ED414709}" type="presParOf" srcId="{9D7E1C11-9327-41DD-90C2-7AF61E9E95EC}" destId="{B4BDF75A-3D97-4AB1-8613-35BC43AD2708}" srcOrd="1" destOrd="0" presId="urn:microsoft.com/office/officeart/2008/layout/NameandTitleOrganizationalChart"/>
    <dgm:cxn modelId="{FCD2B15A-B6B2-4DF2-AB66-0932B370430D}" type="presParOf" srcId="{9D7E1C11-9327-41DD-90C2-7AF61E9E95EC}" destId="{B6B91214-75F1-4724-ABE0-3E960C0A8573}" srcOrd="2" destOrd="0" presId="urn:microsoft.com/office/officeart/2008/layout/NameandTitleOrganizationalChart"/>
    <dgm:cxn modelId="{998E5767-D8B0-4F91-984D-9CFF2CABCEE3}" type="presParOf" srcId="{26819700-8849-4754-A782-85BB382347F1}" destId="{1CE40372-E9D8-4C20-B4CB-94BA32AE807E}" srcOrd="1" destOrd="0" presId="urn:microsoft.com/office/officeart/2008/layout/NameandTitleOrganizationalChart"/>
    <dgm:cxn modelId="{120CC3CF-E581-4738-A462-B19A1DDF32C4}" type="presParOf" srcId="{26819700-8849-4754-A782-85BB382347F1}" destId="{A787C7DE-BB5A-4C4E-A5AA-31A374BD0489}" srcOrd="2" destOrd="0" presId="urn:microsoft.com/office/officeart/2008/layout/NameandTitleOrganizationalChart"/>
    <dgm:cxn modelId="{C68C7F3D-A0BF-4411-AB7E-FA7121E489C6}" type="presParOf" srcId="{757F3B23-BF5A-4044-8AD4-B44AE0938F46}" destId="{BDF3319B-5460-4DBC-B77B-B3B120F29773}" srcOrd="2" destOrd="0" presId="urn:microsoft.com/office/officeart/2008/layout/NameandTitleOrganizationalChart"/>
    <dgm:cxn modelId="{22206A4D-954A-4492-A16B-590DD5C9F9DA}" type="presParOf" srcId="{9B635C3C-D166-44E6-B7F5-5C930C03DC29}" destId="{A484B289-6E32-4187-A217-EBA1118153C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68342-D763-474E-BC86-46500769DD01}">
      <dsp:nvSpPr>
        <dsp:cNvPr id="0" name=""/>
        <dsp:cNvSpPr/>
      </dsp:nvSpPr>
      <dsp:spPr>
        <a:xfrm>
          <a:off x="724110" y="2384785"/>
          <a:ext cx="2639313" cy="392334"/>
        </a:xfrm>
        <a:custGeom>
          <a:avLst/>
          <a:gdLst/>
          <a:ahLst/>
          <a:cxnLst/>
          <a:rect l="0" t="0" r="0" b="0"/>
          <a:pathLst>
            <a:path>
              <a:moveTo>
                <a:pt x="2639313" y="0"/>
              </a:moveTo>
              <a:lnTo>
                <a:pt x="2639313" y="233891"/>
              </a:lnTo>
              <a:lnTo>
                <a:pt x="0" y="233891"/>
              </a:lnTo>
              <a:lnTo>
                <a:pt x="0" y="392334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E46AAF-B5FF-4736-948C-D20A25CD55D6}">
      <dsp:nvSpPr>
        <dsp:cNvPr id="0" name=""/>
        <dsp:cNvSpPr/>
      </dsp:nvSpPr>
      <dsp:spPr>
        <a:xfrm>
          <a:off x="2483653" y="2384785"/>
          <a:ext cx="879771" cy="392334"/>
        </a:xfrm>
        <a:custGeom>
          <a:avLst/>
          <a:gdLst/>
          <a:ahLst/>
          <a:cxnLst/>
          <a:rect l="0" t="0" r="0" b="0"/>
          <a:pathLst>
            <a:path>
              <a:moveTo>
                <a:pt x="879771" y="0"/>
              </a:moveTo>
              <a:lnTo>
                <a:pt x="879771" y="233891"/>
              </a:lnTo>
              <a:lnTo>
                <a:pt x="0" y="233891"/>
              </a:lnTo>
              <a:lnTo>
                <a:pt x="0" y="392334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EE83A-BDA8-400E-80F7-C141B21712BC}">
      <dsp:nvSpPr>
        <dsp:cNvPr id="0" name=""/>
        <dsp:cNvSpPr/>
      </dsp:nvSpPr>
      <dsp:spPr>
        <a:xfrm>
          <a:off x="3363424" y="2384785"/>
          <a:ext cx="879771" cy="392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91"/>
              </a:lnTo>
              <a:lnTo>
                <a:pt x="879771" y="233891"/>
              </a:lnTo>
              <a:lnTo>
                <a:pt x="879771" y="392334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A9BB73-16D1-4C2C-ABD1-4E9E504BE10C}">
      <dsp:nvSpPr>
        <dsp:cNvPr id="0" name=""/>
        <dsp:cNvSpPr/>
      </dsp:nvSpPr>
      <dsp:spPr>
        <a:xfrm>
          <a:off x="3363424" y="2384785"/>
          <a:ext cx="2639313" cy="392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891"/>
              </a:lnTo>
              <a:lnTo>
                <a:pt x="2639313" y="233891"/>
              </a:lnTo>
              <a:lnTo>
                <a:pt x="2639313" y="392334"/>
              </a:lnTo>
            </a:path>
          </a:pathLst>
        </a:custGeom>
        <a:noFill/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051C9-888E-4F1B-88B1-F1370A055B19}">
      <dsp:nvSpPr>
        <dsp:cNvPr id="0" name=""/>
        <dsp:cNvSpPr/>
      </dsp:nvSpPr>
      <dsp:spPr>
        <a:xfrm>
          <a:off x="3317704" y="1313411"/>
          <a:ext cx="91440" cy="3923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2334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6D9D0-056A-486C-A445-76E4E43E971F}">
      <dsp:nvSpPr>
        <dsp:cNvPr id="0" name=""/>
        <dsp:cNvSpPr/>
      </dsp:nvSpPr>
      <dsp:spPr>
        <a:xfrm>
          <a:off x="2707671" y="634371"/>
          <a:ext cx="1311506" cy="6790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9582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MarTech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Director</a:t>
          </a:r>
          <a:endParaRPr lang="es-419" sz="1400" kern="1200" dirty="0"/>
        </a:p>
      </dsp:txBody>
      <dsp:txXfrm>
        <a:off x="2707671" y="634371"/>
        <a:ext cx="1311506" cy="679039"/>
      </dsp:txXfrm>
    </dsp:sp>
    <dsp:sp modelId="{D295D0CF-BF8D-416F-AE64-D055D36309D6}">
      <dsp:nvSpPr>
        <dsp:cNvPr id="0" name=""/>
        <dsp:cNvSpPr/>
      </dsp:nvSpPr>
      <dsp:spPr>
        <a:xfrm>
          <a:off x="2969972" y="1162513"/>
          <a:ext cx="1180355" cy="22634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kern="1200" smtClean="0">
              <a:effectLst/>
            </a:rPr>
            <a:t>Christian Ram</a:t>
          </a:r>
          <a:r>
            <a:rPr lang="es-419" sz="1100" kern="1200" smtClean="0">
              <a:effectLst/>
            </a:rPr>
            <a:t>í</a:t>
          </a:r>
          <a:r>
            <a:rPr lang="es-MX" sz="1100" kern="1200" smtClean="0">
              <a:effectLst/>
            </a:rPr>
            <a:t>rez</a:t>
          </a:r>
          <a:endParaRPr lang="es-419" sz="1100" kern="1200" dirty="0">
            <a:effectLst/>
          </a:endParaRPr>
        </a:p>
      </dsp:txBody>
      <dsp:txXfrm>
        <a:off x="2969972" y="1162513"/>
        <a:ext cx="1180355" cy="226346"/>
      </dsp:txXfrm>
    </dsp:sp>
    <dsp:sp modelId="{58A4AFC7-0890-4D12-84F8-4E3F7A60F45C}">
      <dsp:nvSpPr>
        <dsp:cNvPr id="0" name=""/>
        <dsp:cNvSpPr/>
      </dsp:nvSpPr>
      <dsp:spPr>
        <a:xfrm>
          <a:off x="2707671" y="1705745"/>
          <a:ext cx="1311506" cy="6790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9582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5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Digital </a:t>
          </a:r>
          <a:r>
            <a:rPr lang="es-419" sz="105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</a:t>
          </a:r>
          <a:r>
            <a:rPr lang="es-MX" sz="105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roducts</a:t>
          </a:r>
          <a:r>
            <a:rPr lang="es-419" sz="105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for Business </a:t>
          </a:r>
          <a:r>
            <a:rPr lang="es-MX" sz="105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Manager</a:t>
          </a:r>
          <a:endParaRPr lang="es-419" sz="1050" kern="1200" dirty="0"/>
        </a:p>
      </dsp:txBody>
      <dsp:txXfrm>
        <a:off x="2707671" y="1705745"/>
        <a:ext cx="1311506" cy="679039"/>
      </dsp:txXfrm>
    </dsp:sp>
    <dsp:sp modelId="{9F2F70EE-858E-4188-A88A-EAFD420C96F9}">
      <dsp:nvSpPr>
        <dsp:cNvPr id="0" name=""/>
        <dsp:cNvSpPr/>
      </dsp:nvSpPr>
      <dsp:spPr>
        <a:xfrm>
          <a:off x="2969972" y="2233887"/>
          <a:ext cx="1180355" cy="22634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100" kern="1200" dirty="0" smtClean="0"/>
            <a:t>Fabricio Martínez</a:t>
          </a:r>
          <a:endParaRPr lang="es-419" sz="1100" kern="1200" dirty="0"/>
        </a:p>
      </dsp:txBody>
      <dsp:txXfrm>
        <a:off x="2969972" y="2233887"/>
        <a:ext cx="1180355" cy="226346"/>
      </dsp:txXfrm>
    </dsp:sp>
    <dsp:sp modelId="{D2D8C2FD-1007-4FC5-BE20-028CE7B96060}">
      <dsp:nvSpPr>
        <dsp:cNvPr id="0" name=""/>
        <dsp:cNvSpPr/>
      </dsp:nvSpPr>
      <dsp:spPr>
        <a:xfrm>
          <a:off x="5346985" y="2777119"/>
          <a:ext cx="1311506" cy="6790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9582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Project </a:t>
          </a:r>
          <a:r>
            <a:rPr lang="es-419" sz="11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Managment</a:t>
          </a:r>
          <a:endParaRPr lang="es-419" sz="1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46985" y="2777119"/>
        <a:ext cx="1311506" cy="679039"/>
      </dsp:txXfrm>
    </dsp:sp>
    <dsp:sp modelId="{EEF7C5B2-4DC2-4196-A0E1-B31D085594C4}">
      <dsp:nvSpPr>
        <dsp:cNvPr id="0" name=""/>
        <dsp:cNvSpPr/>
      </dsp:nvSpPr>
      <dsp:spPr>
        <a:xfrm>
          <a:off x="5609286" y="3305261"/>
          <a:ext cx="1180355" cy="22634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100" kern="1200" smtClean="0"/>
            <a:t>x4</a:t>
          </a:r>
          <a:endParaRPr lang="es-419" sz="1100" kern="1200" dirty="0"/>
        </a:p>
      </dsp:txBody>
      <dsp:txXfrm>
        <a:off x="5609286" y="3305261"/>
        <a:ext cx="1180355" cy="226346"/>
      </dsp:txXfrm>
    </dsp:sp>
    <dsp:sp modelId="{4BAE3661-F9F4-4B3F-811F-ACC6B9FBA870}">
      <dsp:nvSpPr>
        <dsp:cNvPr id="0" name=""/>
        <dsp:cNvSpPr/>
      </dsp:nvSpPr>
      <dsp:spPr>
        <a:xfrm>
          <a:off x="3587442" y="2777119"/>
          <a:ext cx="1311506" cy="6790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9582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1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Analytics</a:t>
          </a:r>
          <a:r>
            <a:rPr lang="es-419" sz="1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Lead</a:t>
          </a:r>
          <a:endParaRPr lang="es-419" sz="1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87442" y="2777119"/>
        <a:ext cx="1311506" cy="679039"/>
      </dsp:txXfrm>
    </dsp:sp>
    <dsp:sp modelId="{F2CC9C45-06AD-40AC-8508-8D7026C9F5F9}">
      <dsp:nvSpPr>
        <dsp:cNvPr id="0" name=""/>
        <dsp:cNvSpPr/>
      </dsp:nvSpPr>
      <dsp:spPr>
        <a:xfrm>
          <a:off x="3849743" y="3305261"/>
          <a:ext cx="1180355" cy="22634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100" kern="1200" dirty="0" smtClean="0"/>
            <a:t>Laura Correa</a:t>
          </a:r>
          <a:endParaRPr lang="es-419" sz="1100" kern="1200" dirty="0"/>
        </a:p>
      </dsp:txBody>
      <dsp:txXfrm>
        <a:off x="3849743" y="3305261"/>
        <a:ext cx="1180355" cy="226346"/>
      </dsp:txXfrm>
    </dsp:sp>
    <dsp:sp modelId="{B270E08C-F051-424E-82E4-CD3107394BCA}">
      <dsp:nvSpPr>
        <dsp:cNvPr id="0" name=""/>
        <dsp:cNvSpPr/>
      </dsp:nvSpPr>
      <dsp:spPr>
        <a:xfrm>
          <a:off x="1827900" y="2777119"/>
          <a:ext cx="1311506" cy="6790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9582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 Lead</a:t>
          </a:r>
          <a:endParaRPr lang="es-419" sz="1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27900" y="2777119"/>
        <a:ext cx="1311506" cy="679039"/>
      </dsp:txXfrm>
    </dsp:sp>
    <dsp:sp modelId="{ED6328DF-0FA0-468D-8D15-597326BFD124}">
      <dsp:nvSpPr>
        <dsp:cNvPr id="0" name=""/>
        <dsp:cNvSpPr/>
      </dsp:nvSpPr>
      <dsp:spPr>
        <a:xfrm>
          <a:off x="2090201" y="3305261"/>
          <a:ext cx="1180355" cy="22634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100" kern="1200" dirty="0" smtClean="0"/>
            <a:t>Sergio Ferro</a:t>
          </a:r>
          <a:endParaRPr lang="es-419" sz="1100" kern="1200" dirty="0"/>
        </a:p>
      </dsp:txBody>
      <dsp:txXfrm>
        <a:off x="2090201" y="3305261"/>
        <a:ext cx="1180355" cy="226346"/>
      </dsp:txXfrm>
    </dsp:sp>
    <dsp:sp modelId="{B636843B-C091-4607-B844-48D21A89DAA8}">
      <dsp:nvSpPr>
        <dsp:cNvPr id="0" name=""/>
        <dsp:cNvSpPr/>
      </dsp:nvSpPr>
      <dsp:spPr>
        <a:xfrm>
          <a:off x="68357" y="2777119"/>
          <a:ext cx="1311506" cy="6790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9582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</a:t>
          </a:r>
          <a:r>
            <a:rPr lang="es-419" sz="1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X-CM L</a:t>
          </a:r>
          <a:r>
            <a:rPr lang="es-CO" sz="11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ead</a:t>
          </a:r>
          <a:endParaRPr lang="es-419" sz="1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8357" y="2777119"/>
        <a:ext cx="1311506" cy="679039"/>
      </dsp:txXfrm>
    </dsp:sp>
    <dsp:sp modelId="{B4BDF75A-3D97-4AB1-8613-35BC43AD2708}">
      <dsp:nvSpPr>
        <dsp:cNvPr id="0" name=""/>
        <dsp:cNvSpPr/>
      </dsp:nvSpPr>
      <dsp:spPr>
        <a:xfrm>
          <a:off x="330659" y="3305261"/>
          <a:ext cx="1180355" cy="226346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419" sz="1100" kern="1200" dirty="0" smtClean="0"/>
            <a:t>Alejandro </a:t>
          </a:r>
          <a:r>
            <a:rPr lang="es-419" sz="1100" kern="1200" dirty="0" err="1" smtClean="0"/>
            <a:t>Urueña</a:t>
          </a:r>
          <a:endParaRPr lang="es-419" sz="1100" kern="1200" dirty="0"/>
        </a:p>
      </dsp:txBody>
      <dsp:txXfrm>
        <a:off x="330659" y="3305261"/>
        <a:ext cx="1180355" cy="226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6089" y="685800"/>
            <a:ext cx="57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00691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6575" y="685800"/>
            <a:ext cx="57864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671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6cbb4758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6575" y="685800"/>
            <a:ext cx="57864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6cbb4758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655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6cbb475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6575" y="685800"/>
            <a:ext cx="57864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6cbb475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011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ddd20556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6575" y="685800"/>
            <a:ext cx="57864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ddd20556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28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6cbb475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6575" y="685800"/>
            <a:ext cx="57864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6cbb4758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863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ddd20556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6575" y="685800"/>
            <a:ext cx="57864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ddd20556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514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6cbb4758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6575" y="685800"/>
            <a:ext cx="57864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6cbb4758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0900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ddd2055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6575" y="685800"/>
            <a:ext cx="57864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ddd2055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739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6cbb4758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6575" y="685800"/>
            <a:ext cx="57864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6cbb4758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451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6cbb4758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6575" y="685800"/>
            <a:ext cx="57864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6cbb4758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82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50672" y="882459"/>
            <a:ext cx="9585600" cy="2432700"/>
          </a:xfrm>
          <a:prstGeom prst="rect">
            <a:avLst/>
          </a:prstGeom>
        </p:spPr>
        <p:txBody>
          <a:bodyPr spcFirstLastPara="1" wrap="square" lIns="122750" tIns="122750" rIns="122750" bIns="1227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50663" y="3358963"/>
            <a:ext cx="9585600" cy="939300"/>
          </a:xfrm>
          <a:prstGeom prst="rect">
            <a:avLst/>
          </a:prstGeom>
        </p:spPr>
        <p:txBody>
          <a:bodyPr spcFirstLastPara="1" wrap="square" lIns="122750" tIns="122750" rIns="122750" bIns="1227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531515" y="5526775"/>
            <a:ext cx="617400" cy="466500"/>
          </a:xfrm>
          <a:prstGeom prst="rect">
            <a:avLst/>
          </a:prstGeom>
        </p:spPr>
        <p:txBody>
          <a:bodyPr spcFirstLastPara="1" wrap="square" lIns="122750" tIns="122750" rIns="122750" bIns="1227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50663" y="1310963"/>
            <a:ext cx="9585600" cy="2327100"/>
          </a:xfrm>
          <a:prstGeom prst="rect">
            <a:avLst/>
          </a:prstGeom>
        </p:spPr>
        <p:txBody>
          <a:bodyPr spcFirstLastPara="1" wrap="square" lIns="122750" tIns="122750" rIns="122750" bIns="1227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100"/>
              <a:buNone/>
              <a:defRPr sz="161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50663" y="3735970"/>
            <a:ext cx="9585600" cy="1541700"/>
          </a:xfrm>
          <a:prstGeom prst="rect">
            <a:avLst/>
          </a:prstGeom>
        </p:spPr>
        <p:txBody>
          <a:bodyPr spcFirstLastPara="1" wrap="square" lIns="122750" tIns="122750" rIns="122750" bIns="12275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531515" y="5526775"/>
            <a:ext cx="617400" cy="466500"/>
          </a:xfrm>
          <a:prstGeom prst="rect">
            <a:avLst/>
          </a:prstGeom>
        </p:spPr>
        <p:txBody>
          <a:bodyPr spcFirstLastPara="1" wrap="square" lIns="122750" tIns="122750" rIns="122750" bIns="1227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531515" y="5526775"/>
            <a:ext cx="617400" cy="466500"/>
          </a:xfrm>
          <a:prstGeom prst="rect">
            <a:avLst/>
          </a:prstGeom>
        </p:spPr>
        <p:txBody>
          <a:bodyPr spcFirstLastPara="1" wrap="square" lIns="122750" tIns="122750" rIns="122750" bIns="1227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50663" y="2549156"/>
            <a:ext cx="9585600" cy="997800"/>
          </a:xfrm>
          <a:prstGeom prst="rect">
            <a:avLst/>
          </a:prstGeom>
        </p:spPr>
        <p:txBody>
          <a:bodyPr spcFirstLastPara="1" wrap="square" lIns="122750" tIns="122750" rIns="122750" bIns="122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531515" y="5526775"/>
            <a:ext cx="617400" cy="466500"/>
          </a:xfrm>
          <a:prstGeom prst="rect">
            <a:avLst/>
          </a:prstGeom>
        </p:spPr>
        <p:txBody>
          <a:bodyPr spcFirstLastPara="1" wrap="square" lIns="122750" tIns="122750" rIns="122750" bIns="1227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50663" y="527437"/>
            <a:ext cx="9585600" cy="678600"/>
          </a:xfrm>
          <a:prstGeom prst="rect">
            <a:avLst/>
          </a:prstGeom>
        </p:spPr>
        <p:txBody>
          <a:bodyPr spcFirstLastPara="1" wrap="square" lIns="122750" tIns="122750" rIns="122750" bIns="1227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50663" y="1365896"/>
            <a:ext cx="9585600" cy="4049100"/>
          </a:xfrm>
          <a:prstGeom prst="rect">
            <a:avLst/>
          </a:prstGeom>
        </p:spPr>
        <p:txBody>
          <a:bodyPr spcFirstLastPara="1" wrap="square" lIns="122750" tIns="122750" rIns="122750" bIns="12275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531515" y="5526775"/>
            <a:ext cx="617400" cy="466500"/>
          </a:xfrm>
          <a:prstGeom prst="rect">
            <a:avLst/>
          </a:prstGeom>
        </p:spPr>
        <p:txBody>
          <a:bodyPr spcFirstLastPara="1" wrap="square" lIns="122750" tIns="122750" rIns="122750" bIns="1227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50663" y="527437"/>
            <a:ext cx="9585600" cy="678600"/>
          </a:xfrm>
          <a:prstGeom prst="rect">
            <a:avLst/>
          </a:prstGeom>
        </p:spPr>
        <p:txBody>
          <a:bodyPr spcFirstLastPara="1" wrap="square" lIns="122750" tIns="122750" rIns="122750" bIns="1227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50663" y="1365896"/>
            <a:ext cx="4500000" cy="4049100"/>
          </a:xfrm>
          <a:prstGeom prst="rect">
            <a:avLst/>
          </a:prstGeom>
        </p:spPr>
        <p:txBody>
          <a:bodyPr spcFirstLastPara="1" wrap="square" lIns="122750" tIns="122750" rIns="122750" bIns="12275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436450" y="1365896"/>
            <a:ext cx="4500000" cy="4049100"/>
          </a:xfrm>
          <a:prstGeom prst="rect">
            <a:avLst/>
          </a:prstGeom>
        </p:spPr>
        <p:txBody>
          <a:bodyPr spcFirstLastPara="1" wrap="square" lIns="122750" tIns="122750" rIns="122750" bIns="12275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531515" y="5526775"/>
            <a:ext cx="617400" cy="466500"/>
          </a:xfrm>
          <a:prstGeom prst="rect">
            <a:avLst/>
          </a:prstGeom>
        </p:spPr>
        <p:txBody>
          <a:bodyPr spcFirstLastPara="1" wrap="square" lIns="122750" tIns="122750" rIns="122750" bIns="1227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50663" y="527437"/>
            <a:ext cx="9585600" cy="678600"/>
          </a:xfrm>
          <a:prstGeom prst="rect">
            <a:avLst/>
          </a:prstGeom>
        </p:spPr>
        <p:txBody>
          <a:bodyPr spcFirstLastPara="1" wrap="square" lIns="122750" tIns="122750" rIns="122750" bIns="1227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531515" y="5526775"/>
            <a:ext cx="617400" cy="466500"/>
          </a:xfrm>
          <a:prstGeom prst="rect">
            <a:avLst/>
          </a:prstGeom>
        </p:spPr>
        <p:txBody>
          <a:bodyPr spcFirstLastPara="1" wrap="square" lIns="122750" tIns="122750" rIns="122750" bIns="1227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50663" y="658489"/>
            <a:ext cx="3159000" cy="895500"/>
          </a:xfrm>
          <a:prstGeom prst="rect">
            <a:avLst/>
          </a:prstGeom>
        </p:spPr>
        <p:txBody>
          <a:bodyPr spcFirstLastPara="1" wrap="square" lIns="122750" tIns="122750" rIns="122750" bIns="12275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50663" y="1646933"/>
            <a:ext cx="3159000" cy="3768300"/>
          </a:xfrm>
          <a:prstGeom prst="rect">
            <a:avLst/>
          </a:prstGeom>
        </p:spPr>
        <p:txBody>
          <a:bodyPr spcFirstLastPara="1" wrap="square" lIns="122750" tIns="122750" rIns="122750" bIns="12275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531515" y="5526775"/>
            <a:ext cx="617400" cy="466500"/>
          </a:xfrm>
          <a:prstGeom prst="rect">
            <a:avLst/>
          </a:prstGeom>
        </p:spPr>
        <p:txBody>
          <a:bodyPr spcFirstLastPara="1" wrap="square" lIns="122750" tIns="122750" rIns="122750" bIns="1227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51531" y="533511"/>
            <a:ext cx="7163700" cy="4848300"/>
          </a:xfrm>
          <a:prstGeom prst="rect">
            <a:avLst/>
          </a:prstGeom>
        </p:spPr>
        <p:txBody>
          <a:bodyPr spcFirstLastPara="1" wrap="square" lIns="122750" tIns="122750" rIns="122750" bIns="1227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531515" y="5526775"/>
            <a:ext cx="617400" cy="466500"/>
          </a:xfrm>
          <a:prstGeom prst="rect">
            <a:avLst/>
          </a:prstGeom>
        </p:spPr>
        <p:txBody>
          <a:bodyPr spcFirstLastPara="1" wrap="square" lIns="122750" tIns="122750" rIns="122750" bIns="1227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143500" y="-148"/>
            <a:ext cx="5143500" cy="609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2750" tIns="122750" rIns="122750" bIns="12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98688" y="1461541"/>
            <a:ext cx="4551000" cy="1756800"/>
          </a:xfrm>
          <a:prstGeom prst="rect">
            <a:avLst/>
          </a:prstGeom>
        </p:spPr>
        <p:txBody>
          <a:bodyPr spcFirstLastPara="1" wrap="square" lIns="122750" tIns="122750" rIns="122750" bIns="1227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98688" y="3322163"/>
            <a:ext cx="4551000" cy="1463700"/>
          </a:xfrm>
          <a:prstGeom prst="rect">
            <a:avLst/>
          </a:prstGeom>
        </p:spPr>
        <p:txBody>
          <a:bodyPr spcFirstLastPara="1" wrap="square" lIns="122750" tIns="122750" rIns="122750" bIns="1227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556938" y="858163"/>
            <a:ext cx="4316700" cy="4379400"/>
          </a:xfrm>
          <a:prstGeom prst="rect">
            <a:avLst/>
          </a:prstGeom>
        </p:spPr>
        <p:txBody>
          <a:bodyPr spcFirstLastPara="1" wrap="square" lIns="122750" tIns="122750" rIns="122750" bIns="12275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531515" y="5526775"/>
            <a:ext cx="617400" cy="466500"/>
          </a:xfrm>
          <a:prstGeom prst="rect">
            <a:avLst/>
          </a:prstGeom>
        </p:spPr>
        <p:txBody>
          <a:bodyPr spcFirstLastPara="1" wrap="square" lIns="122750" tIns="122750" rIns="122750" bIns="1227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50663" y="5014015"/>
            <a:ext cx="6748800" cy="717000"/>
          </a:xfrm>
          <a:prstGeom prst="rect">
            <a:avLst/>
          </a:prstGeom>
        </p:spPr>
        <p:txBody>
          <a:bodyPr spcFirstLastPara="1" wrap="square" lIns="122750" tIns="122750" rIns="122750" bIns="12275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531515" y="5526775"/>
            <a:ext cx="617400" cy="466500"/>
          </a:xfrm>
          <a:prstGeom prst="rect">
            <a:avLst/>
          </a:prstGeom>
        </p:spPr>
        <p:txBody>
          <a:bodyPr spcFirstLastPara="1" wrap="square" lIns="122750" tIns="122750" rIns="122750" bIns="1227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50663" y="527437"/>
            <a:ext cx="9585600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750" tIns="122750" rIns="122750" bIns="1227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50663" y="1365896"/>
            <a:ext cx="9585600" cy="4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750" tIns="122750" rIns="122750" bIns="12275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531515" y="5526775"/>
            <a:ext cx="6174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750" tIns="122750" rIns="122750" bIns="12275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449" y="-25925"/>
            <a:ext cx="9141152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-1077725" y="-25937"/>
            <a:ext cx="5161875" cy="6147875"/>
          </a:xfrm>
          <a:prstGeom prst="flowChartInputOutput">
            <a:avLst/>
          </a:prstGeom>
          <a:solidFill>
            <a:srgbClr val="A6DB6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3200" y="3789688"/>
            <a:ext cx="3886200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 l="17195" t="26804" r="16053" b="23995"/>
          <a:stretch/>
        </p:blipFill>
        <p:spPr>
          <a:xfrm>
            <a:off x="665904" y="3789700"/>
            <a:ext cx="2092243" cy="744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6">
            <a:alphaModFix/>
          </a:blip>
          <a:srcRect t="13554" b="26363"/>
          <a:stretch/>
        </p:blipFill>
        <p:spPr>
          <a:xfrm>
            <a:off x="578450" y="4696060"/>
            <a:ext cx="2039565" cy="122538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3895650" y="1687750"/>
            <a:ext cx="51618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 smtClean="0">
                <a:solidFill>
                  <a:srgbClr val="242945"/>
                </a:solidFill>
                <a:highlight>
                  <a:srgbClr val="A6DB6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DISCOVER, INTERPRET, DELIVER</a:t>
            </a:r>
            <a:endParaRPr sz="1800" b="1" dirty="0">
              <a:solidFill>
                <a:srgbClr val="242945"/>
              </a:solidFill>
              <a:highlight>
                <a:srgbClr val="A6DB6C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211350" y="780100"/>
            <a:ext cx="7858500" cy="1065600"/>
          </a:xfrm>
          <a:prstGeom prst="rect">
            <a:avLst/>
          </a:prstGeom>
        </p:spPr>
        <p:txBody>
          <a:bodyPr spcFirstLastPara="1" wrap="square" lIns="122750" tIns="122750" rIns="122750" bIns="1227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  <a:highlight>
                  <a:srgbClr val="A6DB6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   </a:t>
            </a:r>
            <a:r>
              <a:rPr lang="es-419" sz="6000" dirty="0" smtClean="0">
                <a:solidFill>
                  <a:srgbClr val="FFFFFF"/>
                </a:solidFill>
                <a:highlight>
                  <a:srgbClr val="A6DB6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AREA OVERVIEW</a:t>
            </a:r>
            <a:endParaRPr sz="6000" dirty="0">
              <a:solidFill>
                <a:srgbClr val="FFFFFF"/>
              </a:solidFill>
              <a:highlight>
                <a:srgbClr val="A6DB6C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ctrTitle" idx="4294967295"/>
          </p:nvPr>
        </p:nvSpPr>
        <p:spPr>
          <a:xfrm>
            <a:off x="4458750" y="3587475"/>
            <a:ext cx="6236700" cy="650100"/>
          </a:xfrm>
          <a:prstGeom prst="rect">
            <a:avLst/>
          </a:prstGeom>
        </p:spPr>
        <p:txBody>
          <a:bodyPr spcFirstLastPara="1" wrap="square" lIns="122750" tIns="122750" rIns="122750" bIns="122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solidFill>
                  <a:srgbClr val="2429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AREA OVERVIEW</a:t>
            </a:r>
            <a:endParaRPr dirty="0">
              <a:solidFill>
                <a:srgbClr val="24294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200" y="3789688"/>
            <a:ext cx="3886200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/>
          <p:nvPr/>
        </p:nvSpPr>
        <p:spPr>
          <a:xfrm>
            <a:off x="4516400" y="4110950"/>
            <a:ext cx="51618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419" b="1" dirty="0">
                <a:solidFill>
                  <a:srgbClr val="A6DB6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DISCOVER, INTERPRET, DELIVER</a:t>
            </a:r>
          </a:p>
        </p:txBody>
      </p:sp>
      <p:pic>
        <p:nvPicPr>
          <p:cNvPr id="168" name="Google Shape;168;p27"/>
          <p:cNvPicPr preferRelativeResize="0"/>
          <p:nvPr/>
        </p:nvPicPr>
        <p:blipFill rotWithShape="1">
          <a:blip r:embed="rId4">
            <a:alphaModFix/>
          </a:blip>
          <a:srcRect l="17195" t="26804" r="16053" b="23995"/>
          <a:stretch/>
        </p:blipFill>
        <p:spPr>
          <a:xfrm>
            <a:off x="2440399" y="3790338"/>
            <a:ext cx="1826458" cy="6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 rotWithShape="1">
          <a:blip r:embed="rId5">
            <a:alphaModFix/>
          </a:blip>
          <a:srcRect t="13554" b="26363"/>
          <a:stretch/>
        </p:blipFill>
        <p:spPr>
          <a:xfrm>
            <a:off x="153125" y="3587475"/>
            <a:ext cx="1757349" cy="1055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7"/>
          <p:cNvCxnSpPr/>
          <p:nvPr/>
        </p:nvCxnSpPr>
        <p:spPr>
          <a:xfrm>
            <a:off x="2203500" y="3646400"/>
            <a:ext cx="0" cy="98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7"/>
          <p:cNvCxnSpPr/>
          <p:nvPr/>
        </p:nvCxnSpPr>
        <p:spPr>
          <a:xfrm>
            <a:off x="4391625" y="3646400"/>
            <a:ext cx="0" cy="98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3165450" cy="23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77663" y="755737"/>
            <a:ext cx="9585600" cy="678600"/>
          </a:xfrm>
          <a:prstGeom prst="rect">
            <a:avLst/>
          </a:prstGeom>
        </p:spPr>
        <p:txBody>
          <a:bodyPr spcFirstLastPara="1" wrap="square" lIns="122750" tIns="122750" rIns="122750" bIns="122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CONTENIDO</a:t>
            </a:r>
            <a:endParaRPr>
              <a:solidFill>
                <a:srgbClr val="07376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6165" y="77125"/>
            <a:ext cx="676985" cy="6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603501"/>
            <a:ext cx="2514601" cy="4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663225" y="2085175"/>
            <a:ext cx="7149900" cy="19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Quattrocento Sans"/>
              <a:buAutoNum type="arabicPeriod"/>
            </a:pPr>
            <a:r>
              <a:rPr lang="en" sz="3000" dirty="0" smtClean="0">
                <a:solidFill>
                  <a:srgbClr val="66666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</a:t>
            </a:r>
            <a:r>
              <a:rPr lang="es-419" sz="3000" dirty="0" err="1" smtClean="0">
                <a:solidFill>
                  <a:srgbClr val="66666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uiénes</a:t>
            </a:r>
            <a:r>
              <a:rPr lang="es-419" sz="3000" dirty="0" smtClean="0">
                <a:solidFill>
                  <a:srgbClr val="66666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somos?</a:t>
            </a:r>
            <a:endParaRPr sz="3000" dirty="0">
              <a:solidFill>
                <a:srgbClr val="66666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Quattrocento Sans"/>
              <a:buAutoNum type="arabicPeriod"/>
            </a:pPr>
            <a:r>
              <a:rPr lang="en" sz="3000" dirty="0" smtClean="0">
                <a:solidFill>
                  <a:srgbClr val="66666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</a:t>
            </a:r>
            <a:r>
              <a:rPr lang="es-419" sz="3000" dirty="0" err="1" smtClean="0">
                <a:solidFill>
                  <a:srgbClr val="66666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ué</a:t>
            </a:r>
            <a:r>
              <a:rPr lang="es-419" sz="3000" dirty="0" smtClean="0">
                <a:solidFill>
                  <a:srgbClr val="66666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servicios ofrecemos?</a:t>
            </a:r>
            <a:endParaRPr sz="3000" dirty="0">
              <a:solidFill>
                <a:srgbClr val="66666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Quattrocento Sans"/>
              <a:buAutoNum type="arabicPeriod"/>
            </a:pPr>
            <a:r>
              <a:rPr lang="es-419" sz="3000" dirty="0" smtClean="0">
                <a:solidFill>
                  <a:srgbClr val="66666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Metodología</a:t>
            </a:r>
            <a:endParaRPr sz="3000" dirty="0">
              <a:solidFill>
                <a:srgbClr val="66666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Quattrocento Sans"/>
              <a:buAutoNum type="arabicPeriod"/>
            </a:pPr>
            <a:r>
              <a:rPr lang="en" sz="3000" dirty="0">
                <a:solidFill>
                  <a:srgbClr val="66666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Diseñamos el mejor camino.</a:t>
            </a:r>
            <a:endParaRPr sz="3000" dirty="0">
              <a:solidFill>
                <a:srgbClr val="66666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200" y="3789688"/>
            <a:ext cx="38862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200" y="3789688"/>
            <a:ext cx="3886200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773825" y="3314200"/>
            <a:ext cx="89232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 dirty="0" smtClean="0">
                <a:solidFill>
                  <a:srgbClr val="66666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Quiénes somos?</a:t>
            </a:r>
            <a:endParaRPr sz="6000" dirty="0">
              <a:solidFill>
                <a:srgbClr val="66666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12183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03501"/>
            <a:ext cx="2514601" cy="4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675725" y="625075"/>
            <a:ext cx="62220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 smtClean="0">
                <a:solidFill>
                  <a:srgbClr val="2429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QUIÉNES SOMOS?</a:t>
            </a:r>
            <a:endParaRPr sz="2400" b="1" dirty="0">
              <a:solidFill>
                <a:srgbClr val="24294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236438219"/>
              </p:ext>
            </p:extLst>
          </p:nvPr>
        </p:nvGraphicFramePr>
        <p:xfrm>
          <a:off x="1784241" y="818575"/>
          <a:ext cx="6858000" cy="4165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ángulo 3"/>
          <p:cNvSpPr/>
          <p:nvPr/>
        </p:nvSpPr>
        <p:spPr>
          <a:xfrm>
            <a:off x="1875295" y="4533254"/>
            <a:ext cx="1278610" cy="6199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smtClean="0"/>
              <a:t>CM – x5</a:t>
            </a:r>
          </a:p>
          <a:p>
            <a:pPr algn="ctr"/>
            <a:r>
              <a:rPr lang="es-419" sz="800" dirty="0" smtClean="0"/>
              <a:t>UX – x9</a:t>
            </a:r>
            <a:endParaRPr lang="es-419" sz="800" dirty="0"/>
          </a:p>
        </p:txBody>
      </p:sp>
      <p:sp>
        <p:nvSpPr>
          <p:cNvPr id="9" name="Rectángulo 8"/>
          <p:cNvSpPr/>
          <p:nvPr/>
        </p:nvSpPr>
        <p:spPr>
          <a:xfrm>
            <a:off x="3623116" y="4533254"/>
            <a:ext cx="1278610" cy="6199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800" dirty="0" smtClean="0"/>
              <a:t>BACK – x4</a:t>
            </a:r>
          </a:p>
          <a:p>
            <a:pPr algn="ctr"/>
            <a:r>
              <a:rPr lang="es-419" sz="800" dirty="0" smtClean="0"/>
              <a:t>FRONT – x4</a:t>
            </a:r>
          </a:p>
          <a:p>
            <a:pPr algn="ctr"/>
            <a:r>
              <a:rPr lang="es-419" sz="800" dirty="0" smtClean="0"/>
              <a:t>QA</a:t>
            </a:r>
          </a:p>
          <a:p>
            <a:pPr algn="ctr"/>
            <a:r>
              <a:rPr lang="es-419" sz="800" dirty="0" smtClean="0"/>
              <a:t>ARCHITECT</a:t>
            </a:r>
            <a:endParaRPr lang="es-419" sz="800" dirty="0"/>
          </a:p>
        </p:txBody>
      </p:sp>
      <p:sp>
        <p:nvSpPr>
          <p:cNvPr id="10" name="Rectángulo 9"/>
          <p:cNvSpPr/>
          <p:nvPr/>
        </p:nvSpPr>
        <p:spPr>
          <a:xfrm>
            <a:off x="7154147" y="4533254"/>
            <a:ext cx="1278610" cy="6199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s-CO" sz="800" dirty="0" err="1" smtClean="0"/>
              <a:t>Angela</a:t>
            </a:r>
            <a:r>
              <a:rPr lang="es-CO" sz="800" dirty="0" smtClean="0"/>
              <a:t> </a:t>
            </a:r>
            <a:r>
              <a:rPr lang="es-CO" sz="800" dirty="0"/>
              <a:t>Galvis</a:t>
            </a:r>
          </a:p>
          <a:p>
            <a:pPr lvl="0" algn="ctr"/>
            <a:r>
              <a:rPr lang="es-CO" sz="800" dirty="0"/>
              <a:t>Johann Susa</a:t>
            </a:r>
            <a:endParaRPr lang="es-419" sz="800" dirty="0"/>
          </a:p>
          <a:p>
            <a:pPr algn="ctr"/>
            <a:r>
              <a:rPr lang="es-CO" sz="800" dirty="0" smtClean="0"/>
              <a:t>Juan Pablo Vargas</a:t>
            </a:r>
          </a:p>
          <a:p>
            <a:pPr algn="ctr"/>
            <a:r>
              <a:rPr lang="es-CO" sz="800" dirty="0" smtClean="0"/>
              <a:t>Francisco Mahecha</a:t>
            </a:r>
            <a:endParaRPr lang="es-419" sz="800" dirty="0"/>
          </a:p>
        </p:txBody>
      </p:sp>
      <p:pic>
        <p:nvPicPr>
          <p:cNvPr id="11" name="Google Shape;66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576165" y="77125"/>
            <a:ext cx="676985" cy="67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381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200" y="3789688"/>
            <a:ext cx="3886200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773825" y="3314200"/>
            <a:ext cx="89232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 dirty="0" smtClean="0">
                <a:solidFill>
                  <a:srgbClr val="66666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Qué servicios ofrecemos?</a:t>
            </a:r>
            <a:endParaRPr sz="6000" dirty="0">
              <a:solidFill>
                <a:srgbClr val="66666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6572250" y="3385362"/>
            <a:ext cx="3371850" cy="2453463"/>
          </a:xfrm>
          <a:prstGeom prst="rect">
            <a:avLst/>
          </a:prstGeom>
          <a:solidFill>
            <a:schemeClr val="bg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03501"/>
            <a:ext cx="2514601" cy="4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675725" y="625075"/>
            <a:ext cx="62220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 smtClean="0">
                <a:solidFill>
                  <a:srgbClr val="24294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NUESTROS SERVICIOS</a:t>
            </a:r>
            <a:endParaRPr sz="2400" b="1" dirty="0">
              <a:solidFill>
                <a:srgbClr val="24294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Hexágono 1"/>
          <p:cNvSpPr/>
          <p:nvPr/>
        </p:nvSpPr>
        <p:spPr>
          <a:xfrm>
            <a:off x="1002313" y="2792901"/>
            <a:ext cx="1323502" cy="1230511"/>
          </a:xfrm>
          <a:prstGeom prst="hexagon">
            <a:avLst/>
          </a:prstGeom>
          <a:solidFill>
            <a:srgbClr val="DAEED2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CuadroTexto 2"/>
          <p:cNvSpPr txBox="1"/>
          <p:nvPr/>
        </p:nvSpPr>
        <p:spPr>
          <a:xfrm>
            <a:off x="1963208" y="3890075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 smtClean="0">
                <a:solidFill>
                  <a:schemeClr val="bg2"/>
                </a:solidFill>
                <a:latin typeface="Akzidenz-Grotesk BQ Super" pitchFamily="50" charset="0"/>
              </a:rPr>
              <a:t>Ux</a:t>
            </a:r>
            <a:endParaRPr lang="es-419" dirty="0">
              <a:solidFill>
                <a:schemeClr val="bg2"/>
              </a:solidFill>
              <a:latin typeface="Akzidenz-Grotesk BQ Super" pitchFamily="50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253481" y="4290580"/>
            <a:ext cx="1287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  <a:latin typeface="Akzidenz-Grotesk BQ Light with " pitchFamily="50" charset="0"/>
              </a:rPr>
              <a:t>Exploration/Research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  <a:latin typeface="Akzidenz-Grotesk BQ Light with " pitchFamily="50" charset="0"/>
              </a:rPr>
              <a:t>Service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  <a:latin typeface="Akzidenz-Grotesk BQ Light with " pitchFamily="50" charset="0"/>
              </a:rPr>
              <a:t>Wireframes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  <a:latin typeface="Akzidenz-Grotesk BQ Light with " pitchFamily="50" charset="0"/>
              </a:rPr>
              <a:t>UI/Prototype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  <a:latin typeface="Akzidenz-Grotesk BQ Light with " pitchFamily="50" charset="0"/>
              </a:rPr>
              <a:t>Testing</a:t>
            </a:r>
            <a:endParaRPr lang="es-419" sz="800" dirty="0">
              <a:solidFill>
                <a:schemeClr val="bg2"/>
              </a:solidFill>
              <a:latin typeface="Akzidenz-Grotesk BQ Light with " pitchFamily="50" charset="0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2167629" y="4197852"/>
            <a:ext cx="0" cy="893342"/>
          </a:xfrm>
          <a:prstGeom prst="line">
            <a:avLst/>
          </a:prstGeom>
          <a:ln w="19050">
            <a:solidFill>
              <a:srgbClr val="DAEED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2144770" y="5168685"/>
            <a:ext cx="45719" cy="61993"/>
          </a:xfrm>
          <a:prstGeom prst="ellipse">
            <a:avLst/>
          </a:prstGeom>
          <a:solidFill>
            <a:srgbClr val="DAEED2"/>
          </a:solidFill>
          <a:ln>
            <a:solidFill>
              <a:srgbClr val="DAE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Hexágono 15"/>
          <p:cNvSpPr/>
          <p:nvPr/>
        </p:nvSpPr>
        <p:spPr>
          <a:xfrm>
            <a:off x="2797533" y="1980411"/>
            <a:ext cx="1323502" cy="1230511"/>
          </a:xfrm>
          <a:prstGeom prst="hexagon">
            <a:avLst/>
          </a:prstGeom>
          <a:solidFill>
            <a:srgbClr val="FFE28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758428" y="307758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>
                <a:solidFill>
                  <a:schemeClr val="bg2"/>
                </a:solidFill>
                <a:latin typeface="Akzidenz-Grotesk BQ Super" pitchFamily="50" charset="0"/>
              </a:rPr>
              <a:t>Cm</a:t>
            </a:r>
            <a:endParaRPr lang="es-419" dirty="0">
              <a:solidFill>
                <a:schemeClr val="bg2"/>
              </a:solidFill>
              <a:latin typeface="Akzidenz-Grotesk BQ Super" pitchFamily="50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4048701" y="3478090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  <a:latin typeface="Akzidenz-Grotesk BQ Light with " pitchFamily="50" charset="0"/>
              </a:rPr>
              <a:t>Exploration/Research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  <a:latin typeface="Akzidenz-Grotesk BQ Light with " pitchFamily="50" charset="0"/>
              </a:rPr>
              <a:t>Strategy </a:t>
            </a:r>
            <a:endParaRPr lang="en-US" sz="800" dirty="0" smtClean="0">
              <a:solidFill>
                <a:schemeClr val="bg2"/>
              </a:solidFill>
              <a:latin typeface="Akzidenz-Grotesk BQ Light with " pitchFamily="50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bg2"/>
                </a:solidFill>
                <a:latin typeface="Akzidenz-Grotesk BQ Light with " pitchFamily="50" charset="0"/>
              </a:rPr>
              <a:t>Implementation</a:t>
            </a:r>
            <a:endParaRPr lang="en-US" sz="800" dirty="0">
              <a:solidFill>
                <a:schemeClr val="bg2"/>
              </a:solidFill>
              <a:latin typeface="Akzidenz-Grotesk BQ Light with " pitchFamily="50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419" sz="800" dirty="0">
              <a:solidFill>
                <a:schemeClr val="bg2"/>
              </a:solidFill>
              <a:latin typeface="Akzidenz-Grotesk BQ Light with " pitchFamily="50" charset="0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4002982" y="4097005"/>
            <a:ext cx="45719" cy="619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4" name="Conector recto 13"/>
          <p:cNvCxnSpPr/>
          <p:nvPr/>
        </p:nvCxnSpPr>
        <p:spPr>
          <a:xfrm>
            <a:off x="4025591" y="3385362"/>
            <a:ext cx="501" cy="63805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exágono 24"/>
          <p:cNvSpPr/>
          <p:nvPr/>
        </p:nvSpPr>
        <p:spPr>
          <a:xfrm>
            <a:off x="4745348" y="1032335"/>
            <a:ext cx="1323502" cy="1230511"/>
          </a:xfrm>
          <a:prstGeom prst="hexagon">
            <a:avLst/>
          </a:prstGeom>
          <a:solidFill>
            <a:srgbClr val="F4C9FB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6" name="CuadroTexto 25"/>
          <p:cNvSpPr txBox="1"/>
          <p:nvPr/>
        </p:nvSpPr>
        <p:spPr>
          <a:xfrm>
            <a:off x="5706243" y="212950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 smtClean="0">
                <a:solidFill>
                  <a:schemeClr val="bg2"/>
                </a:solidFill>
                <a:latin typeface="Akzidenz-Grotesk BQ Super" pitchFamily="50" charset="0"/>
              </a:rPr>
              <a:t>Dev</a:t>
            </a:r>
            <a:endParaRPr lang="es-419" dirty="0">
              <a:solidFill>
                <a:schemeClr val="bg2"/>
              </a:solidFill>
              <a:latin typeface="Akzidenz-Grotesk BQ Super" pitchFamily="50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5996516" y="2530014"/>
            <a:ext cx="90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  <a:latin typeface="Akzidenz-Grotesk BQ Light with " pitchFamily="50" charset="0"/>
              </a:rPr>
              <a:t>Dev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bg2"/>
                </a:solidFill>
                <a:latin typeface="Akzidenz-Grotesk BQ Light with " pitchFamily="50" charset="0"/>
              </a:rPr>
              <a:t>Functionality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  <a:latin typeface="Akzidenz-Grotesk BQ Light with " pitchFamily="50" charset="0"/>
              </a:rPr>
              <a:t>Integration</a:t>
            </a:r>
            <a:r>
              <a:rPr lang="es-419" sz="800" dirty="0" smtClean="0">
                <a:solidFill>
                  <a:schemeClr val="bg2"/>
                </a:solidFill>
                <a:latin typeface="Akzidenz-Grotesk BQ Light with " pitchFamily="50" charset="0"/>
              </a:rPr>
              <a:t>s</a:t>
            </a:r>
            <a:endParaRPr lang="en-US" sz="800" dirty="0">
              <a:solidFill>
                <a:schemeClr val="bg2"/>
              </a:solidFill>
              <a:latin typeface="Akzidenz-Grotesk BQ Light with " pitchFamily="50" charset="0"/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5950797" y="3148929"/>
            <a:ext cx="45719" cy="61993"/>
          </a:xfrm>
          <a:prstGeom prst="ellipse">
            <a:avLst/>
          </a:prstGeom>
          <a:solidFill>
            <a:srgbClr val="F4C9FB"/>
          </a:solidFill>
          <a:ln>
            <a:solidFill>
              <a:srgbClr val="F4C9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9" name="Conector recto 28"/>
          <p:cNvCxnSpPr/>
          <p:nvPr/>
        </p:nvCxnSpPr>
        <p:spPr>
          <a:xfrm>
            <a:off x="5973406" y="2437286"/>
            <a:ext cx="501" cy="638050"/>
          </a:xfrm>
          <a:prstGeom prst="line">
            <a:avLst/>
          </a:prstGeom>
          <a:ln w="19050">
            <a:solidFill>
              <a:srgbClr val="F4C9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Hexágono 33"/>
          <p:cNvSpPr/>
          <p:nvPr/>
        </p:nvSpPr>
        <p:spPr>
          <a:xfrm>
            <a:off x="6936911" y="4475938"/>
            <a:ext cx="1323502" cy="1230511"/>
          </a:xfrm>
          <a:prstGeom prst="hexagon">
            <a:avLst/>
          </a:prstGeom>
          <a:solidFill>
            <a:srgbClr val="DAEED2"/>
          </a:solidFill>
          <a:ln w="66675"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5" name="Hexágono 34"/>
          <p:cNvSpPr/>
          <p:nvPr/>
        </p:nvSpPr>
        <p:spPr>
          <a:xfrm>
            <a:off x="7669372" y="4016874"/>
            <a:ext cx="1323502" cy="1230511"/>
          </a:xfrm>
          <a:prstGeom prst="hexagon">
            <a:avLst/>
          </a:prstGeom>
          <a:solidFill>
            <a:srgbClr val="FFE285"/>
          </a:solidFill>
          <a:ln w="57150"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7" name="CuadroTexto 36"/>
          <p:cNvSpPr txBox="1"/>
          <p:nvPr/>
        </p:nvSpPr>
        <p:spPr>
          <a:xfrm>
            <a:off x="6872597" y="3742487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000" dirty="0" smtClean="0">
                <a:solidFill>
                  <a:schemeClr val="bg2"/>
                </a:solidFill>
                <a:latin typeface="Akzidenz-Grotesk BQ Super" pitchFamily="50" charset="0"/>
              </a:rPr>
              <a:t>E2E</a:t>
            </a:r>
            <a:endParaRPr lang="es-419" sz="2000" dirty="0">
              <a:solidFill>
                <a:schemeClr val="bg2"/>
              </a:solidFill>
              <a:latin typeface="Akzidenz-Grotesk BQ Super" pitchFamily="50" charset="0"/>
            </a:endParaRPr>
          </a:p>
        </p:txBody>
      </p:sp>
      <p:sp>
        <p:nvSpPr>
          <p:cNvPr id="36" name="Hexágono 35"/>
          <p:cNvSpPr/>
          <p:nvPr/>
        </p:nvSpPr>
        <p:spPr>
          <a:xfrm>
            <a:off x="8325078" y="3559398"/>
            <a:ext cx="1323502" cy="1230511"/>
          </a:xfrm>
          <a:prstGeom prst="hexagon">
            <a:avLst/>
          </a:prstGeom>
          <a:solidFill>
            <a:srgbClr val="F4C9FB"/>
          </a:solidFill>
          <a:ln w="57150"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pic>
        <p:nvPicPr>
          <p:cNvPr id="42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6165" y="77125"/>
            <a:ext cx="676985" cy="6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 animBg="1"/>
      <p:bldP spid="3" grpId="0"/>
      <p:bldP spid="9" grpId="0"/>
      <p:bldP spid="11" grpId="0" animBg="1"/>
      <p:bldP spid="16" grpId="0" animBg="1"/>
      <p:bldP spid="17" grpId="0"/>
      <p:bldP spid="18" grpId="0"/>
      <p:bldP spid="20" grpId="0" animBg="1"/>
      <p:bldP spid="25" grpId="0" animBg="1"/>
      <p:bldP spid="26" grpId="0"/>
      <p:bldP spid="27" grpId="0"/>
      <p:bldP spid="28" grpId="0" animBg="1"/>
      <p:bldP spid="34" grpId="0" animBg="1"/>
      <p:bldP spid="35" grpId="0" animBg="1"/>
      <p:bldP spid="37" grpId="0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200" y="3789688"/>
            <a:ext cx="3886200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773825" y="3314200"/>
            <a:ext cx="89232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 dirty="0" smtClean="0">
                <a:solidFill>
                  <a:srgbClr val="66666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Metodología</a:t>
            </a:r>
            <a:endParaRPr sz="6000" dirty="0">
              <a:solidFill>
                <a:srgbClr val="66666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1581150" y="1681541"/>
            <a:ext cx="6901971" cy="2309434"/>
          </a:xfrm>
          <a:prstGeom prst="roundRect">
            <a:avLst>
              <a:gd name="adj" fmla="val 37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5" name="Google Shape;95;p18"/>
          <p:cNvSpPr txBox="1"/>
          <p:nvPr/>
        </p:nvSpPr>
        <p:spPr>
          <a:xfrm>
            <a:off x="442925" y="6175711"/>
            <a:ext cx="8643900" cy="49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92200" lvl="0" indent="0" algn="l" rtl="0">
              <a:lnSpc>
                <a:spcPct val="18888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88889"/>
              </a:lnSpc>
              <a:spcBef>
                <a:spcPts val="6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Quantitative research</a:t>
            </a:r>
            <a:endParaRPr sz="1300"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1092200" lvl="0" indent="0" algn="l" rtl="0">
              <a:lnSpc>
                <a:spcPct val="188889"/>
              </a:lnSpc>
              <a:spcBef>
                <a:spcPts val="6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Usability testing</a:t>
            </a:r>
            <a:endParaRPr sz="1300"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88889"/>
              </a:lnSpc>
              <a:spcBef>
                <a:spcPts val="6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 personas &amp; scenarios</a:t>
            </a:r>
            <a:endParaRPr sz="1300"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1092200" lvl="0" indent="0" algn="l" rtl="0">
              <a:lnSpc>
                <a:spcPct val="188889"/>
              </a:lnSpc>
              <a:spcBef>
                <a:spcPts val="6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Market segmentation</a:t>
            </a:r>
            <a:endParaRPr sz="1300"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03501"/>
            <a:ext cx="2514601" cy="4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6165" y="77125"/>
            <a:ext cx="676985" cy="6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732" y="944969"/>
            <a:ext cx="778869" cy="659186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2120296" y="2091875"/>
            <a:ext cx="1430200" cy="1492121"/>
            <a:chOff x="1472596" y="2291900"/>
            <a:chExt cx="1430200" cy="1492121"/>
          </a:xfrm>
        </p:grpSpPr>
        <p:sp>
          <p:nvSpPr>
            <p:cNvPr id="9" name="CuadroTexto 8"/>
            <p:cNvSpPr txBox="1"/>
            <p:nvPr/>
          </p:nvSpPr>
          <p:spPr>
            <a:xfrm>
              <a:off x="1472596" y="3522411"/>
              <a:ext cx="14302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100" dirty="0" smtClean="0">
                  <a:solidFill>
                    <a:schemeClr val="bg2"/>
                  </a:solidFill>
                  <a:latin typeface="Akzidenz-Grotesk BQ Light with " pitchFamily="50" charset="0"/>
                </a:rPr>
                <a:t>Comités Arquitectura</a:t>
              </a:r>
              <a:endParaRPr lang="es-419" sz="1100" dirty="0">
                <a:solidFill>
                  <a:schemeClr val="bg2"/>
                </a:solidFill>
                <a:latin typeface="Akzidenz-Grotesk BQ Light with " pitchFamily="50" charset="0"/>
              </a:endParaRPr>
            </a:p>
          </p:txBody>
        </p:sp>
        <p:sp>
          <p:nvSpPr>
            <p:cNvPr id="10" name="Hexágono 9"/>
            <p:cNvSpPr/>
            <p:nvPr/>
          </p:nvSpPr>
          <p:spPr>
            <a:xfrm>
              <a:off x="1525945" y="2291900"/>
              <a:ext cx="1323502" cy="1230511"/>
            </a:xfrm>
            <a:prstGeom prst="hexagon">
              <a:avLst/>
            </a:prstGeom>
            <a:solidFill>
              <a:srgbClr val="DAEED2"/>
            </a:solidFill>
            <a:ln w="57150">
              <a:solidFill>
                <a:schemeClr val="bg1"/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4443509" y="2091875"/>
            <a:ext cx="1323502" cy="1492121"/>
            <a:chOff x="3727505" y="2291900"/>
            <a:chExt cx="1323502" cy="1492121"/>
          </a:xfrm>
        </p:grpSpPr>
        <p:sp>
          <p:nvSpPr>
            <p:cNvPr id="11" name="CuadroTexto 10"/>
            <p:cNvSpPr txBox="1"/>
            <p:nvPr/>
          </p:nvSpPr>
          <p:spPr>
            <a:xfrm>
              <a:off x="3944832" y="3522411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100" dirty="0" smtClean="0">
                  <a:solidFill>
                    <a:schemeClr val="bg2"/>
                  </a:solidFill>
                  <a:latin typeface="Akzidenz-Grotesk BQ Light with " pitchFamily="50" charset="0"/>
                </a:rPr>
                <a:t>Entregables</a:t>
              </a:r>
              <a:endParaRPr lang="es-419" sz="1100" dirty="0">
                <a:solidFill>
                  <a:schemeClr val="bg2"/>
                </a:solidFill>
                <a:latin typeface="Akzidenz-Grotesk BQ Light with " pitchFamily="50" charset="0"/>
              </a:endParaRPr>
            </a:p>
          </p:txBody>
        </p:sp>
        <p:sp>
          <p:nvSpPr>
            <p:cNvPr id="12" name="Hexágono 11"/>
            <p:cNvSpPr/>
            <p:nvPr/>
          </p:nvSpPr>
          <p:spPr>
            <a:xfrm>
              <a:off x="3727505" y="2291900"/>
              <a:ext cx="1323502" cy="1230511"/>
            </a:xfrm>
            <a:prstGeom prst="hexagon">
              <a:avLst/>
            </a:prstGeom>
            <a:solidFill>
              <a:srgbClr val="DAEED2"/>
            </a:solidFill>
            <a:ln w="57150">
              <a:solidFill>
                <a:schemeClr val="bg1"/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6660024" y="2091875"/>
            <a:ext cx="1323502" cy="1492121"/>
            <a:chOff x="6012324" y="2291900"/>
            <a:chExt cx="1323502" cy="1492121"/>
          </a:xfrm>
        </p:grpSpPr>
        <p:sp>
          <p:nvSpPr>
            <p:cNvPr id="13" name="CuadroTexto 12"/>
            <p:cNvSpPr txBox="1"/>
            <p:nvPr/>
          </p:nvSpPr>
          <p:spPr>
            <a:xfrm>
              <a:off x="6176984" y="3522411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419" sz="1100" dirty="0" smtClean="0">
                  <a:solidFill>
                    <a:schemeClr val="bg2"/>
                  </a:solidFill>
                  <a:latin typeface="Akzidenz-Grotesk BQ Light with " pitchFamily="50" charset="0"/>
                </a:rPr>
                <a:t>Aprobaciones</a:t>
              </a:r>
              <a:endParaRPr lang="es-419" sz="1100" dirty="0">
                <a:solidFill>
                  <a:schemeClr val="bg2"/>
                </a:solidFill>
                <a:latin typeface="Akzidenz-Grotesk BQ Light with " pitchFamily="50" charset="0"/>
              </a:endParaRPr>
            </a:p>
          </p:txBody>
        </p:sp>
        <p:sp>
          <p:nvSpPr>
            <p:cNvPr id="14" name="Hexágono 13"/>
            <p:cNvSpPr/>
            <p:nvPr/>
          </p:nvSpPr>
          <p:spPr>
            <a:xfrm>
              <a:off x="6012324" y="2291900"/>
              <a:ext cx="1323502" cy="1230511"/>
            </a:xfrm>
            <a:prstGeom prst="hexagon">
              <a:avLst/>
            </a:prstGeom>
            <a:solidFill>
              <a:srgbClr val="DAEED2"/>
            </a:solidFill>
            <a:ln w="57150">
              <a:solidFill>
                <a:schemeClr val="bg1"/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</p:grpSp>
      <p:sp>
        <p:nvSpPr>
          <p:cNvPr id="20" name="CuadroTexto 19"/>
          <p:cNvSpPr txBox="1"/>
          <p:nvPr/>
        </p:nvSpPr>
        <p:spPr>
          <a:xfrm>
            <a:off x="4660836" y="4401309"/>
            <a:ext cx="761747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bg2"/>
                </a:solidFill>
                <a:latin typeface="Akzidenz-Grotesk BQ Light with " pitchFamily="50" charset="0"/>
              </a:rPr>
              <a:t>14 DEV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bg2"/>
                </a:solidFill>
                <a:latin typeface="Akzidenz-Grotesk BQ Light with " pitchFamily="50" charset="0"/>
              </a:rPr>
              <a:t>2 </a:t>
            </a:r>
            <a:r>
              <a:rPr lang="en-US" sz="1050" dirty="0" err="1" smtClean="0">
                <a:solidFill>
                  <a:schemeClr val="bg2"/>
                </a:solidFill>
                <a:latin typeface="Akzidenz-Grotesk BQ Light with " pitchFamily="50" charset="0"/>
              </a:rPr>
              <a:t>Ux</a:t>
            </a:r>
            <a:endParaRPr lang="en-US" sz="1050" dirty="0" smtClean="0">
              <a:solidFill>
                <a:schemeClr val="bg2"/>
              </a:solidFill>
              <a:latin typeface="Akzidenz-Grotesk BQ Light with " pitchFamily="50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050" dirty="0" smtClean="0">
                <a:solidFill>
                  <a:schemeClr val="bg2"/>
                </a:solidFill>
                <a:latin typeface="Akzidenz-Grotesk BQ Light with " pitchFamily="50" charset="0"/>
              </a:rPr>
              <a:t>1 </a:t>
            </a:r>
            <a:r>
              <a:rPr lang="es-CO" sz="1050" dirty="0" err="1" smtClean="0">
                <a:solidFill>
                  <a:schemeClr val="bg2"/>
                </a:solidFill>
                <a:latin typeface="Akzidenz-Grotesk BQ Light with " pitchFamily="50" charset="0"/>
              </a:rPr>
              <a:t>Ui</a:t>
            </a:r>
            <a:endParaRPr lang="es-CO" sz="1050" dirty="0" smtClean="0">
              <a:solidFill>
                <a:schemeClr val="bg2"/>
              </a:solidFill>
              <a:latin typeface="Akzidenz-Grotesk BQ Light with " pitchFamily="50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050" dirty="0" smtClean="0">
                <a:solidFill>
                  <a:schemeClr val="bg2"/>
                </a:solidFill>
                <a:latin typeface="Akzidenz-Grotesk BQ Light with " pitchFamily="50" charset="0"/>
              </a:rPr>
              <a:t>4 CM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050" dirty="0" smtClean="0">
                <a:solidFill>
                  <a:schemeClr val="bg2"/>
                </a:solidFill>
                <a:latin typeface="Akzidenz-Grotesk BQ Light with " pitchFamily="50" charset="0"/>
              </a:rPr>
              <a:t>1 ARQ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050" dirty="0" smtClean="0">
                <a:solidFill>
                  <a:schemeClr val="bg2"/>
                </a:solidFill>
                <a:latin typeface="Akzidenz-Grotesk BQ Light with " pitchFamily="50" charset="0"/>
              </a:rPr>
              <a:t>8 QA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050" dirty="0" smtClean="0">
                <a:solidFill>
                  <a:schemeClr val="bg2"/>
                </a:solidFill>
                <a:latin typeface="Akzidenz-Grotesk BQ Light with " pitchFamily="50" charset="0"/>
              </a:rPr>
              <a:t>9 PM</a:t>
            </a:r>
            <a:endParaRPr lang="es-419" sz="1050" dirty="0">
              <a:solidFill>
                <a:schemeClr val="bg2"/>
              </a:solidFill>
              <a:latin typeface="Akzidenz-Grotesk BQ Light with " pitchFamily="50" charset="0"/>
            </a:endParaRPr>
          </a:p>
        </p:txBody>
      </p:sp>
      <p:cxnSp>
        <p:nvCxnSpPr>
          <p:cNvPr id="21" name="Conector recto 20"/>
          <p:cNvCxnSpPr/>
          <p:nvPr/>
        </p:nvCxnSpPr>
        <p:spPr>
          <a:xfrm>
            <a:off x="4574984" y="4308581"/>
            <a:ext cx="22859" cy="1316140"/>
          </a:xfrm>
          <a:prstGeom prst="line">
            <a:avLst/>
          </a:prstGeom>
          <a:ln w="19050">
            <a:solidFill>
              <a:srgbClr val="DAEED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4574984" y="5750077"/>
            <a:ext cx="45719" cy="61993"/>
          </a:xfrm>
          <a:prstGeom prst="ellipse">
            <a:avLst/>
          </a:prstGeom>
          <a:solidFill>
            <a:srgbClr val="DAEED2"/>
          </a:solidFill>
          <a:ln>
            <a:solidFill>
              <a:srgbClr val="DAE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CuadroTexto 23"/>
          <p:cNvSpPr txBox="1"/>
          <p:nvPr/>
        </p:nvSpPr>
        <p:spPr>
          <a:xfrm>
            <a:off x="7057120" y="4401309"/>
            <a:ext cx="11753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050" dirty="0" smtClean="0">
                <a:solidFill>
                  <a:schemeClr val="bg2"/>
                </a:solidFill>
                <a:latin typeface="Akzidenz-Grotesk BQ Light with " pitchFamily="50" charset="0"/>
              </a:rPr>
              <a:t>T2BAU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050" dirty="0" err="1" smtClean="0">
                <a:solidFill>
                  <a:schemeClr val="bg2"/>
                </a:solidFill>
                <a:latin typeface="Akzidenz-Grotesk BQ Light with " pitchFamily="50" charset="0"/>
              </a:rPr>
              <a:t>Service</a:t>
            </a:r>
            <a:r>
              <a:rPr lang="es-CO" sz="1050" dirty="0" smtClean="0">
                <a:solidFill>
                  <a:schemeClr val="bg2"/>
                </a:solidFill>
                <a:latin typeface="Akzidenz-Grotesk BQ Light with " pitchFamily="50" charset="0"/>
              </a:rPr>
              <a:t> </a:t>
            </a:r>
            <a:r>
              <a:rPr lang="es-CO" sz="1050" dirty="0" err="1" smtClean="0">
                <a:solidFill>
                  <a:schemeClr val="bg2"/>
                </a:solidFill>
                <a:latin typeface="Akzidenz-Grotesk BQ Light with " pitchFamily="50" charset="0"/>
              </a:rPr>
              <a:t>Owner</a:t>
            </a:r>
            <a:endParaRPr lang="es-419" sz="1050" dirty="0">
              <a:solidFill>
                <a:schemeClr val="bg2"/>
              </a:solidFill>
              <a:latin typeface="Akzidenz-Grotesk BQ Light with " pitchFamily="50" charset="0"/>
            </a:endParaRPr>
          </a:p>
        </p:txBody>
      </p:sp>
      <p:cxnSp>
        <p:nvCxnSpPr>
          <p:cNvPr id="25" name="Conector recto 24"/>
          <p:cNvCxnSpPr/>
          <p:nvPr/>
        </p:nvCxnSpPr>
        <p:spPr>
          <a:xfrm>
            <a:off x="6971268" y="4308581"/>
            <a:ext cx="0" cy="565081"/>
          </a:xfrm>
          <a:prstGeom prst="line">
            <a:avLst/>
          </a:prstGeom>
          <a:ln w="19050">
            <a:solidFill>
              <a:srgbClr val="DAEED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6925549" y="5052346"/>
            <a:ext cx="45719" cy="61993"/>
          </a:xfrm>
          <a:prstGeom prst="ellipse">
            <a:avLst/>
          </a:prstGeom>
          <a:solidFill>
            <a:srgbClr val="DAEED2"/>
          </a:solidFill>
          <a:ln>
            <a:solidFill>
              <a:srgbClr val="DAE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7" name="CuadroTexto 26"/>
          <p:cNvSpPr txBox="1"/>
          <p:nvPr/>
        </p:nvSpPr>
        <p:spPr>
          <a:xfrm>
            <a:off x="2321825" y="4401309"/>
            <a:ext cx="69121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050" dirty="0" smtClean="0">
                <a:solidFill>
                  <a:schemeClr val="bg2"/>
                </a:solidFill>
                <a:latin typeface="Akzidenz-Grotesk BQ Light with " pitchFamily="50" charset="0"/>
              </a:rPr>
              <a:t>ARB1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050" dirty="0" smtClean="0">
                <a:solidFill>
                  <a:schemeClr val="bg2"/>
                </a:solidFill>
                <a:latin typeface="Akzidenz-Grotesk BQ Light with " pitchFamily="50" charset="0"/>
              </a:rPr>
              <a:t>ARB2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050" dirty="0" smtClean="0">
                <a:solidFill>
                  <a:schemeClr val="bg2"/>
                </a:solidFill>
                <a:latin typeface="Akzidenz-Grotesk BQ Light with " pitchFamily="50" charset="0"/>
              </a:rPr>
              <a:t>ARB3</a:t>
            </a:r>
            <a:endParaRPr lang="es-419" sz="1050" dirty="0">
              <a:solidFill>
                <a:schemeClr val="bg2"/>
              </a:solidFill>
              <a:latin typeface="Akzidenz-Grotesk BQ Light with " pitchFamily="50" charset="0"/>
            </a:endParaRPr>
          </a:p>
        </p:txBody>
      </p:sp>
      <p:cxnSp>
        <p:nvCxnSpPr>
          <p:cNvPr id="28" name="Conector recto 27"/>
          <p:cNvCxnSpPr/>
          <p:nvPr/>
        </p:nvCxnSpPr>
        <p:spPr>
          <a:xfrm>
            <a:off x="2235973" y="4308581"/>
            <a:ext cx="22859" cy="879715"/>
          </a:xfrm>
          <a:prstGeom prst="line">
            <a:avLst/>
          </a:prstGeom>
          <a:ln w="19050">
            <a:solidFill>
              <a:srgbClr val="DAEED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2224542" y="5281866"/>
            <a:ext cx="45719" cy="61993"/>
          </a:xfrm>
          <a:prstGeom prst="ellipse">
            <a:avLst/>
          </a:prstGeom>
          <a:solidFill>
            <a:srgbClr val="DAEED2"/>
          </a:solidFill>
          <a:ln>
            <a:solidFill>
              <a:srgbClr val="DAE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4" grpId="0"/>
      <p:bldP spid="26" grpId="0" animBg="1"/>
      <p:bldP spid="27" grpId="0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442925" y="6175711"/>
            <a:ext cx="8643900" cy="49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92200" lvl="0" indent="0" algn="l" rtl="0">
              <a:lnSpc>
                <a:spcPct val="18888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88889"/>
              </a:lnSpc>
              <a:spcBef>
                <a:spcPts val="6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Quantitative research</a:t>
            </a:r>
            <a:endParaRPr sz="1300"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1092200" lvl="0" indent="0" algn="l" rtl="0">
              <a:lnSpc>
                <a:spcPct val="188889"/>
              </a:lnSpc>
              <a:spcBef>
                <a:spcPts val="6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Usability testing</a:t>
            </a:r>
            <a:endParaRPr sz="1300"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88889"/>
              </a:lnSpc>
              <a:spcBef>
                <a:spcPts val="6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 personas &amp; scenarios</a:t>
            </a:r>
            <a:endParaRPr sz="1300"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1092200" lvl="0" indent="0" algn="l" rtl="0">
              <a:lnSpc>
                <a:spcPct val="188889"/>
              </a:lnSpc>
              <a:spcBef>
                <a:spcPts val="6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Market segmentation</a:t>
            </a:r>
            <a:endParaRPr sz="1300"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03501"/>
            <a:ext cx="2514601" cy="4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6165" y="77125"/>
            <a:ext cx="676985" cy="6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732" y="944969"/>
            <a:ext cx="778869" cy="6591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6"/>
          <a:srcRect l="2109" t="30345" r="20829" b="42259"/>
          <a:stretch/>
        </p:blipFill>
        <p:spPr>
          <a:xfrm>
            <a:off x="1159442" y="1683865"/>
            <a:ext cx="7927383" cy="152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0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160</Words>
  <Application>Microsoft Office PowerPoint</Application>
  <PresentationFormat>Personalizado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Akzidenz-Grotesk BQ Light with </vt:lpstr>
      <vt:lpstr>Times New Roman</vt:lpstr>
      <vt:lpstr>Akzidenz-Grotesk BQ Super</vt:lpstr>
      <vt:lpstr>Arial</vt:lpstr>
      <vt:lpstr>Quattrocento Sans</vt:lpstr>
      <vt:lpstr>Simple Light</vt:lpstr>
      <vt:lpstr>    AREA OVERVIEW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AREA OVERVIEW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AREA OVERVIEW</dc:title>
  <dc:creator>Fabricio Martinez Lozada</dc:creator>
  <cp:lastModifiedBy>Fabricio Martinez Lozada</cp:lastModifiedBy>
  <cp:revision>17</cp:revision>
  <dcterms:modified xsi:type="dcterms:W3CDTF">2020-03-04T20:17:34Z</dcterms:modified>
</cp:coreProperties>
</file>