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7"/>
    <p:restoredTop sz="86803"/>
  </p:normalViewPr>
  <p:slideViewPr>
    <p:cSldViewPr snapToGrid="0" snapToObjects="1">
      <p:cViewPr varScale="1">
        <p:scale>
          <a:sx n="99" d="100"/>
          <a:sy n="99" d="100"/>
        </p:scale>
        <p:origin x="10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EA7B9-5A74-FC46-8708-F4354ADAA4D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75796-9351-FE43-A381-93AD2263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5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slide: 0:15.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99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item: 2:00.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10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slide: 0:30.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2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slide: 0:15.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67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slide: 0:00.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89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</a:t>
            </a:r>
            <a:r>
              <a:rPr lang="en-US"/>
              <a:t>: 0:15.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4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slide: 0:45.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5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item: 0:30.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8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slide: 1:00.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11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44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37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slide: 0:30.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91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slide: 1:00.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7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72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3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4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7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0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4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6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4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7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8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53DEB-81F0-4B6A-A4C9-520091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F74C8-7BFF-5F41-9DF5-5A9AE44FE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Group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F2FA8-673B-EE43-A403-E0449E4A0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89721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DATA7001 Introduction to Data Science</a:t>
            </a:r>
          </a:p>
          <a:p>
            <a:r>
              <a:rPr lang="en-US" sz="2000" dirty="0"/>
              <a:t>Group Project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477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Making the data confess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1</a:t>
            </a:r>
          </a:p>
          <a:p>
            <a:r>
              <a:rPr lang="en-US" sz="2200" dirty="0"/>
              <a:t>2</a:t>
            </a:r>
          </a:p>
          <a:p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3846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[ live demo / storytelling with data 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1</a:t>
            </a:r>
          </a:p>
          <a:p>
            <a:r>
              <a:rPr lang="en-US" sz="2200" dirty="0"/>
              <a:t>2</a:t>
            </a:r>
          </a:p>
          <a:p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3482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1</a:t>
            </a:r>
          </a:p>
          <a:p>
            <a:r>
              <a:rPr lang="en-US" sz="2200" dirty="0"/>
              <a:t>2</a:t>
            </a:r>
          </a:p>
          <a:p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1332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Thank you / any questions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1</a:t>
            </a:r>
          </a:p>
          <a:p>
            <a:r>
              <a:rPr lang="en-US" sz="2200" dirty="0"/>
              <a:t>2</a:t>
            </a:r>
          </a:p>
          <a:p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93673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?References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Maybe we should have this… maybe not.</a:t>
            </a:r>
          </a:p>
          <a:p>
            <a:r>
              <a:rPr lang="en-US" sz="2200" dirty="0"/>
              <a:t>Would be along lines of what’s requested in project specification document: “An appendix listing the names and sources of the data sets as well as code libraries, or tools you used in your project”</a:t>
            </a:r>
          </a:p>
          <a:p>
            <a:r>
              <a:rPr lang="en-US" sz="2200" dirty="0"/>
              <a:t>Could be too much to fit on a slide.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5441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Group 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/>
              <a:t>Siamak Adeli Koodehi</a:t>
            </a:r>
          </a:p>
          <a:p>
            <a:r>
              <a:rPr lang="en-US" sz="2200"/>
              <a:t>Cristhyan Cardona Garcia</a:t>
            </a:r>
          </a:p>
          <a:p>
            <a:r>
              <a:rPr lang="en-US" sz="2200"/>
              <a:t>Matthew Colwell</a:t>
            </a:r>
          </a:p>
          <a:p>
            <a:r>
              <a:rPr lang="en-US" sz="2200"/>
              <a:t>Christopher Symons</a:t>
            </a:r>
          </a:p>
          <a:p>
            <a:r>
              <a:rPr lang="en-US" sz="2200"/>
              <a:t>Hai Hung Vu</a:t>
            </a:r>
          </a:p>
        </p:txBody>
      </p:sp>
    </p:spTree>
    <p:extLst>
      <p:ext uri="{BB962C8B-B14F-4D97-AF65-F5344CB8AC3E}">
        <p14:creationId xmlns:p14="http://schemas.microsoft.com/office/powerpoint/2010/main" val="297408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The Problem (Solving with Data)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1</a:t>
            </a:r>
          </a:p>
          <a:p>
            <a:r>
              <a:rPr lang="en-US" sz="2200" dirty="0"/>
              <a:t>2</a:t>
            </a:r>
          </a:p>
          <a:p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0084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[ initial live demo of web tool here 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1</a:t>
            </a:r>
          </a:p>
          <a:p>
            <a:r>
              <a:rPr lang="en-US" sz="2200" dirty="0"/>
              <a:t>2</a:t>
            </a:r>
          </a:p>
          <a:p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02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Getting the Data (I need)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30" y="1901888"/>
            <a:ext cx="10515600" cy="369417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Electoral boundaries (shapefile Map)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2F94F-C931-4C4A-A7AA-92E374C5E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03" y="2385750"/>
            <a:ext cx="7844837" cy="3694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5A9FF-375B-4B63-B3D2-BF616752A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237" y="2385750"/>
            <a:ext cx="2702695" cy="37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3159F-61CC-479C-8BE2-CD5CF8FEC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45" y="2090398"/>
            <a:ext cx="10168128" cy="3694176"/>
          </a:xfrm>
        </p:spPr>
        <p:txBody>
          <a:bodyPr/>
          <a:lstStyle/>
          <a:p>
            <a:r>
              <a:rPr lang="en-AU" sz="2000" dirty="0"/>
              <a:t>Infrastructure projects (CSV)</a:t>
            </a:r>
          </a:p>
          <a:p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196FB4-70C9-426F-9EE6-AC7E89A1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549275"/>
            <a:ext cx="10167937" cy="1179513"/>
          </a:xfrm>
        </p:spPr>
        <p:txBody>
          <a:bodyPr>
            <a:normAutofit/>
          </a:bodyPr>
          <a:lstStyle/>
          <a:p>
            <a:r>
              <a:rPr lang="en-US" dirty="0"/>
              <a:t>Getting the Data (I need)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3A2BE8-0BDB-44ED-AB57-F1CF0F195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75" y="2541071"/>
            <a:ext cx="5668790" cy="4181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66CC47-CB74-4135-9DA9-67DFBAC89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165" y="2541071"/>
            <a:ext cx="5623407" cy="258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5ECF-0DE8-45FD-A12E-FDB77973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 (I need)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48846-B5FE-4E27-A79F-5A594B800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40702"/>
            <a:ext cx="10168128" cy="3694176"/>
          </a:xfrm>
        </p:spPr>
        <p:txBody>
          <a:bodyPr>
            <a:normAutofit/>
          </a:bodyPr>
          <a:lstStyle/>
          <a:p>
            <a:r>
              <a:rPr lang="en-AU" sz="2000" dirty="0"/>
              <a:t>Database</a:t>
            </a:r>
          </a:p>
          <a:p>
            <a:endParaRPr lang="en-AU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CC5C1-832D-442D-A15A-F97D8743D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70" y="2357767"/>
            <a:ext cx="9143378" cy="450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5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0A39-7E92-4669-B9A9-3D6BD40C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 (I need)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36A28-0707-4C0B-B3BA-F946E2AA6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40702"/>
            <a:ext cx="10168128" cy="3694176"/>
          </a:xfrm>
        </p:spPr>
        <p:txBody>
          <a:bodyPr>
            <a:normAutofit/>
          </a:bodyPr>
          <a:lstStyle/>
          <a:p>
            <a:r>
              <a:rPr lang="en-AU" sz="2000" dirty="0"/>
              <a:t>Electoral Data (Web Scraping)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A3A337-D8D4-4AA9-BFCA-F5534EA65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1" y="2477560"/>
            <a:ext cx="7041253" cy="3831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D973ED-C99E-4884-AF33-B51E56F6F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864" y="2477560"/>
            <a:ext cx="4892213" cy="403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2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Is my data fit for use?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1</a:t>
            </a:r>
          </a:p>
          <a:p>
            <a:r>
              <a:rPr lang="en-US" sz="2200" dirty="0"/>
              <a:t>2</a:t>
            </a:r>
          </a:p>
          <a:p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1874496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2524"/>
      </a:dk2>
      <a:lt2>
        <a:srgbClr val="E8E2E7"/>
      </a:lt2>
      <a:accent1>
        <a:srgbClr val="21BA47"/>
      </a:accent1>
      <a:accent2>
        <a:srgbClr val="30BA14"/>
      </a:accent2>
      <a:accent3>
        <a:srgbClr val="75B320"/>
      </a:accent3>
      <a:accent4>
        <a:srgbClr val="A6A612"/>
      </a:accent4>
      <a:accent5>
        <a:srgbClr val="DC9026"/>
      </a:accent5>
      <a:accent6>
        <a:srgbClr val="D53717"/>
      </a:accent6>
      <a:hlink>
        <a:srgbClr val="997F33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292</Words>
  <Application>Microsoft Office PowerPoint</Application>
  <PresentationFormat>Widescreen</PresentationFormat>
  <Paragraphs>73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Neue Haas Grotesk Text Pro</vt:lpstr>
      <vt:lpstr>AccentBoxVTI</vt:lpstr>
      <vt:lpstr>Group 8</vt:lpstr>
      <vt:lpstr>Group 8</vt:lpstr>
      <vt:lpstr>The Problem (Solving with Data)</vt:lpstr>
      <vt:lpstr>[ initial live demo of web tool here ]</vt:lpstr>
      <vt:lpstr>Getting the Data (I need)</vt:lpstr>
      <vt:lpstr>Getting the Data (I need)</vt:lpstr>
      <vt:lpstr>Getting the Data (I need)</vt:lpstr>
      <vt:lpstr>Getting the Data (I need)</vt:lpstr>
      <vt:lpstr>Is my data fit for use?</vt:lpstr>
      <vt:lpstr>Making the data confess</vt:lpstr>
      <vt:lpstr>[ live demo / storytelling with data ]</vt:lpstr>
      <vt:lpstr>Conclusion</vt:lpstr>
      <vt:lpstr>Thank you / any questions</vt:lpstr>
      <vt:lpstr>?References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8</dc:title>
  <dc:creator>Christopher Symons</dc:creator>
  <cp:lastModifiedBy>Cristhyan cardona garcia</cp:lastModifiedBy>
  <cp:revision>15</cp:revision>
  <dcterms:created xsi:type="dcterms:W3CDTF">2020-10-21T02:42:46Z</dcterms:created>
  <dcterms:modified xsi:type="dcterms:W3CDTF">2020-10-25T06:59:52Z</dcterms:modified>
</cp:coreProperties>
</file>