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7"/>
    <p:restoredTop sz="86803"/>
  </p:normalViewPr>
  <p:slideViewPr>
    <p:cSldViewPr snapToGrid="0" snapToObjects="1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7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</a:t>
            </a:r>
            <a:r>
              <a:rPr lang="en-US"/>
              <a:t>: 0:15.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0:45.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4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0:30.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/ storytelling with data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482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Thank you / any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367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?References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Maybe we should have this… maybe not.</a:t>
            </a:r>
          </a:p>
          <a:p>
            <a:r>
              <a:rPr lang="en-US" sz="2200" dirty="0"/>
              <a:t>Would be along lines of what’s requested in project specification document: “An appendix listing the names and sources of the data sets as well as code libraries, or tools you used in your project”</a:t>
            </a:r>
          </a:p>
          <a:p>
            <a:r>
              <a:rPr lang="en-US" sz="2200" dirty="0"/>
              <a:t>Could be too much to fit on a slide.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441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/>
              <a:t>Siamak Adeli Koodehi</a:t>
            </a:r>
          </a:p>
          <a:p>
            <a:r>
              <a:rPr lang="en-US" sz="2200"/>
              <a:t>Cristhyan Cardona Garcia</a:t>
            </a:r>
          </a:p>
          <a:p>
            <a:r>
              <a:rPr lang="en-US" sz="2200"/>
              <a:t>Matthew Colwell</a:t>
            </a:r>
          </a:p>
          <a:p>
            <a:r>
              <a:rPr lang="en-US" sz="2200"/>
              <a:t>Christopher Symons</a:t>
            </a:r>
          </a:p>
          <a:p>
            <a:r>
              <a:rPr lang="en-US" sz="2200"/>
              <a:t>Hai Hung Vu</a:t>
            </a:r>
          </a:p>
        </p:txBody>
      </p:sp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initial live demo of web tool here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30" y="1901888"/>
            <a:ext cx="10515600" cy="36941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Electoral boundaries (shapefile Map)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385750"/>
            <a:ext cx="7844837" cy="369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237" y="2385750"/>
            <a:ext cx="2702695" cy="37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159F-61CC-479C-8BE2-CD5CF8FE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45" y="2090398"/>
            <a:ext cx="10168128" cy="3694176"/>
          </a:xfrm>
        </p:spPr>
        <p:txBody>
          <a:bodyPr/>
          <a:lstStyle/>
          <a:p>
            <a:r>
              <a:rPr lang="en-AU" sz="2000" dirty="0"/>
              <a:t>Infrastructure projects (CSV)</a:t>
            </a: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96FB4-70C9-426F-9EE6-AC7E89A1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541071"/>
            <a:ext cx="5668790" cy="418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65" y="254107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5ECF-0DE8-45FD-A12E-FDB77973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(I need)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8846-B5FE-4E27-A79F-5A594B8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40702"/>
            <a:ext cx="10168128" cy="3694176"/>
          </a:xfrm>
        </p:spPr>
        <p:txBody>
          <a:bodyPr>
            <a:normAutofit/>
          </a:bodyPr>
          <a:lstStyle/>
          <a:p>
            <a:r>
              <a:rPr lang="en-AU" sz="2000" dirty="0"/>
              <a:t>Database</a:t>
            </a:r>
          </a:p>
          <a:p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2357767"/>
            <a:ext cx="9143378" cy="45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5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278</Words>
  <Application>Microsoft Office PowerPoint</Application>
  <PresentationFormat>Widescreen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[ initial live demo of web tool here ]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[ live demo / storytelling with data ]</vt:lpstr>
      <vt:lpstr>Conclusion</vt:lpstr>
      <vt:lpstr>Thank you / any questions</vt:lpstr>
      <vt:lpstr>?References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Cristhyan cardona garcia</cp:lastModifiedBy>
  <cp:revision>12</cp:revision>
  <dcterms:created xsi:type="dcterms:W3CDTF">2020-10-21T02:42:46Z</dcterms:created>
  <dcterms:modified xsi:type="dcterms:W3CDTF">2020-10-25T06:47:05Z</dcterms:modified>
</cp:coreProperties>
</file>