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7"/>
    <p:restoredTop sz="86803"/>
  </p:normalViewPr>
  <p:slideViewPr>
    <p:cSldViewPr snapToGrid="0" snapToObjects="1">
      <p:cViewPr varScale="1">
        <p:scale>
          <a:sx n="110" d="100"/>
          <a:sy n="11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</a:t>
            </a:r>
            <a:r>
              <a:rPr lang="en-US"/>
              <a:t>: 0:15.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0:45.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2:00.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0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53DEB-81F0-4B6A-A4C9-520091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F74C8-7BFF-5F41-9DF5-5A9AE44F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F2FA8-673B-EE43-A403-E0449E4A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721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DATA7001 Introduction to Data Science</a:t>
            </a:r>
          </a:p>
          <a:p>
            <a:r>
              <a:rPr lang="en-US" sz="2000" dirty="0"/>
              <a:t>Group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7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Thank you / any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367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?References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Maybe we should have this… maybe not.</a:t>
            </a:r>
          </a:p>
          <a:p>
            <a:r>
              <a:rPr lang="en-US" sz="2200" dirty="0"/>
              <a:t>Would be along lines of what’s requested in project specification document: “An appendix listing the names and sources of the data sets as well as code libraries, or tools you used in your project”</a:t>
            </a:r>
          </a:p>
          <a:p>
            <a:r>
              <a:rPr lang="en-US" sz="2200" dirty="0"/>
              <a:t>Could be too much to fit on a slide.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441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Siamak Adeli Koodehi</a:t>
            </a:r>
          </a:p>
          <a:p>
            <a:r>
              <a:rPr lang="en-US" sz="2200"/>
              <a:t>Cristhyan Cardona Garcia</a:t>
            </a:r>
          </a:p>
          <a:p>
            <a:r>
              <a:rPr lang="en-US" sz="2200"/>
              <a:t>Matthew Colwell</a:t>
            </a:r>
          </a:p>
          <a:p>
            <a:r>
              <a:rPr lang="en-US" sz="2200"/>
              <a:t>Christopher Symons</a:t>
            </a:r>
          </a:p>
          <a:p>
            <a:r>
              <a:rPr lang="en-US" sz="2200"/>
              <a:t>Hai Hung Vu</a:t>
            </a:r>
          </a:p>
        </p:txBody>
      </p:sp>
    </p:spTree>
    <p:extLst>
      <p:ext uri="{BB962C8B-B14F-4D97-AF65-F5344CB8AC3E}">
        <p14:creationId xmlns:p14="http://schemas.microsoft.com/office/powerpoint/2010/main" val="29740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initial live demo of web tool here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0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Is my data fit for use?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874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846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live demo / storytelling with data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482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33270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Macintosh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Group 8</vt:lpstr>
      <vt:lpstr>Group 8</vt:lpstr>
      <vt:lpstr>The Problem (Solving with Data)</vt:lpstr>
      <vt:lpstr>[ initial live demo of web tool here ]</vt:lpstr>
      <vt:lpstr>Getting the Data (I need)</vt:lpstr>
      <vt:lpstr>Is my data fit for use?</vt:lpstr>
      <vt:lpstr>Making the data confess</vt:lpstr>
      <vt:lpstr>[ live demo / storytelling with data ]</vt:lpstr>
      <vt:lpstr>Conclusion</vt:lpstr>
      <vt:lpstr>Thank you / any questions</vt:lpstr>
      <vt:lpstr>?References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Christopher Symons</cp:lastModifiedBy>
  <cp:revision>6</cp:revision>
  <dcterms:created xsi:type="dcterms:W3CDTF">2020-10-21T02:42:46Z</dcterms:created>
  <dcterms:modified xsi:type="dcterms:W3CDTF">2020-10-21T03:35:36Z</dcterms:modified>
</cp:coreProperties>
</file>