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7"/>
    <p:restoredTop sz="86803"/>
  </p:normalViewPr>
  <p:slideViewPr>
    <p:cSldViewPr snapToGrid="0" snapToObjects="1">
      <p:cViewPr varScale="1">
        <p:scale>
          <a:sx n="97" d="100"/>
          <a:sy n="97" d="100"/>
        </p:scale>
        <p:origin x="66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EA7B9-5A74-FC46-8708-F4354ADAA4D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5796-9351-FE43-A381-93AD2263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5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0:45.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72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3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4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7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0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4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6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4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8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s.gov.au/websitedbs/D3310114.nsf/Home/2016%20search%20by%20geography" TargetMode="External"/><Relationship Id="rId7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tmp"/><Relationship Id="rId5" Type="http://schemas.openxmlformats.org/officeDocument/2006/relationships/hyperlink" Target="https://www.abs.gov.au/AUSSTATS/abs@.nsf/DetailsPage/1410.02014-19?OpenDocument" TargetMode="External"/><Relationship Id="rId4" Type="http://schemas.openxmlformats.org/officeDocument/2006/relationships/hyperlink" Target="https://www.abs.gov.au/AUSSTATS/abs@.nsf/DetailsPage/1270.0.55.001July%2020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The Problem (Solving with Data)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89F1D-E6DB-415B-AAE0-CA07688BBE6B}"/>
              </a:ext>
            </a:extLst>
          </p:cNvPr>
          <p:cNvSpPr txBox="1"/>
          <p:nvPr/>
        </p:nvSpPr>
        <p:spPr>
          <a:xfrm>
            <a:off x="742335" y="5962194"/>
            <a:ext cx="83426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u="sng" dirty="0">
                <a:hlinkClick r:id="rId3"/>
              </a:rPr>
              <a:t>https://www.abs.gov.au/websitedbs/D3310114.nsf/Home/2016%20search%20by%20geography</a:t>
            </a:r>
            <a:endParaRPr lang="en-AU" sz="1100" dirty="0"/>
          </a:p>
          <a:p>
            <a:r>
              <a:rPr lang="en-AU" sz="1100" u="sng" dirty="0">
                <a:hlinkClick r:id="rId4"/>
              </a:rPr>
              <a:t>https://www.abs.gov.au/AUSSTATS/abs@.nsf/DetailsPage/1270.0.55.001July%202016</a:t>
            </a:r>
            <a:endParaRPr lang="en-AU" sz="1100" dirty="0"/>
          </a:p>
          <a:p>
            <a:r>
              <a:rPr lang="en-AU" sz="1100" u="sng" dirty="0">
                <a:hlinkClick r:id="rId5"/>
              </a:rPr>
              <a:t>https://www.abs.gov.au/AUSSTATS/abs@.nsf/DetailsPage/1410.02014-19?OpenDocument</a:t>
            </a:r>
            <a:endParaRPr lang="en-AU" sz="1100" dirty="0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DE2E9D3A-0471-4412-BBD4-3DDCEDEA3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616" y="1455276"/>
            <a:ext cx="6891306" cy="4484879"/>
          </a:xfrm>
          <a:prstGeom prst="rect">
            <a:avLst/>
          </a:prstGeom>
        </p:spPr>
      </p:pic>
      <p:pic>
        <p:nvPicPr>
          <p:cNvPr id="16" name="Picture 15" descr="A picture containing table&#10;&#10;Description automatically generated">
            <a:extLst>
              <a:ext uri="{FF2B5EF4-FFF2-40B4-BE49-F238E27FC236}">
                <a16:creationId xmlns:a16="http://schemas.microsoft.com/office/drawing/2014/main" id="{05FF6525-850E-4453-9BB1-FDDF6D70E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0788" y="1162680"/>
            <a:ext cx="4741786" cy="53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4866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524"/>
      </a:dk2>
      <a:lt2>
        <a:srgbClr val="E8E2E7"/>
      </a:lt2>
      <a:accent1>
        <a:srgbClr val="21BA47"/>
      </a:accent1>
      <a:accent2>
        <a:srgbClr val="30BA14"/>
      </a:accent2>
      <a:accent3>
        <a:srgbClr val="75B320"/>
      </a:accent3>
      <a:accent4>
        <a:srgbClr val="A6A612"/>
      </a:accent4>
      <a:accent5>
        <a:srgbClr val="DC9026"/>
      </a:accent5>
      <a:accent6>
        <a:srgbClr val="D53717"/>
      </a:accent6>
      <a:hlink>
        <a:srgbClr val="997F33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84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Neue Haas Grotesk Text Pro</vt:lpstr>
      <vt:lpstr>AccentBoxVTI</vt:lpstr>
      <vt:lpstr>The Problem (Solving with Data)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</dc:title>
  <dc:creator>Christopher Symons</dc:creator>
  <cp:lastModifiedBy>siamak adeli</cp:lastModifiedBy>
  <cp:revision>15</cp:revision>
  <dcterms:created xsi:type="dcterms:W3CDTF">2020-10-21T02:42:46Z</dcterms:created>
  <dcterms:modified xsi:type="dcterms:W3CDTF">2020-10-25T22:58:52Z</dcterms:modified>
</cp:coreProperties>
</file>