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2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65CB-AE31-441B-83DE-8993CD90A9D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21EB-62E4-400D-9D72-5EE301E9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4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65CB-AE31-441B-83DE-8993CD90A9D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21EB-62E4-400D-9D72-5EE301E9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1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65CB-AE31-441B-83DE-8993CD90A9D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21EB-62E4-400D-9D72-5EE301E9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6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65CB-AE31-441B-83DE-8993CD90A9D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21EB-62E4-400D-9D72-5EE301E9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1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65CB-AE31-441B-83DE-8993CD90A9D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21EB-62E4-400D-9D72-5EE301E9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0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65CB-AE31-441B-83DE-8993CD90A9D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21EB-62E4-400D-9D72-5EE301E9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65CB-AE31-441B-83DE-8993CD90A9D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21EB-62E4-400D-9D72-5EE301E9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65CB-AE31-441B-83DE-8993CD90A9D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21EB-62E4-400D-9D72-5EE301E9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4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65CB-AE31-441B-83DE-8993CD90A9D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21EB-62E4-400D-9D72-5EE301E9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9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65CB-AE31-441B-83DE-8993CD90A9D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21EB-62E4-400D-9D72-5EE301E9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1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65CB-AE31-441B-83DE-8993CD90A9D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21EB-62E4-400D-9D72-5EE301E9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65CB-AE31-441B-83DE-8993CD90A9D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21EB-62E4-400D-9D72-5EE301E91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1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14350"/>
            <a:ext cx="4495800" cy="3972316"/>
          </a:xfrm>
        </p:spPr>
      </p:pic>
    </p:spTree>
    <p:extLst>
      <p:ext uri="{BB962C8B-B14F-4D97-AF65-F5344CB8AC3E}">
        <p14:creationId xmlns:p14="http://schemas.microsoft.com/office/powerpoint/2010/main" val="23121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86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6" y="0"/>
            <a:ext cx="9157855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5586"/>
            <a:ext cx="6871097" cy="379095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9100" y="3896591"/>
            <a:ext cx="8229600" cy="102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        </a:t>
            </a:r>
            <a:r>
              <a:rPr lang="en-US" sz="2400" dirty="0" err="1" smtClean="0"/>
              <a:t>Catrina</a:t>
            </a:r>
            <a:r>
              <a:rPr lang="en-US" sz="2400" dirty="0" smtClean="0"/>
              <a:t>            </a:t>
            </a:r>
            <a:r>
              <a:rPr lang="en-US" sz="2400" dirty="0" err="1" smtClean="0"/>
              <a:t>Berbecel</a:t>
            </a:r>
            <a:r>
              <a:rPr lang="en-US" sz="2400" dirty="0" smtClean="0"/>
              <a:t>         </a:t>
            </a:r>
            <a:r>
              <a:rPr lang="en-US" sz="2400" dirty="0" err="1" smtClean="0"/>
              <a:t>Pirvu</a:t>
            </a:r>
            <a:r>
              <a:rPr lang="en-US" sz="2400" dirty="0" smtClean="0"/>
              <a:t>                </a:t>
            </a:r>
            <a:r>
              <a:rPr lang="en-US" sz="2400" dirty="0" err="1" smtClean="0"/>
              <a:t>Bisceanu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         Marius            Eliza                 </a:t>
            </a:r>
            <a:r>
              <a:rPr lang="en-US" sz="2400" dirty="0" err="1" smtClean="0"/>
              <a:t>Doru</a:t>
            </a:r>
            <a:r>
              <a:rPr lang="en-US" sz="2400" dirty="0" smtClean="0"/>
              <a:t>                Daniel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442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</Words>
  <Application>Microsoft Office PowerPoint</Application>
  <PresentationFormat>On-screen Show (16:9)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</dc:creator>
  <cp:lastModifiedBy>Bis</cp:lastModifiedBy>
  <cp:revision>9</cp:revision>
  <dcterms:created xsi:type="dcterms:W3CDTF">2016-03-12T23:03:51Z</dcterms:created>
  <dcterms:modified xsi:type="dcterms:W3CDTF">2016-03-13T01:10:48Z</dcterms:modified>
</cp:coreProperties>
</file>