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72" r:id="rId13"/>
    <p:sldId id="265" r:id="rId14"/>
    <p:sldId id="268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0210D-091E-4FAF-87C1-3D428EA10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2DBB1-BEB9-494A-BAF2-2C41015BA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0885-32CE-44E2-8432-5FE2FCD7A5B8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D27A5-8E85-479B-A04F-2FE1BDDED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973B-6547-49A0-84EC-2C88A9F02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C9763-046D-4D85-B334-CE96DBA39A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554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711-73B5-499C-A851-9209E93CFFDE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3ECA-1A3A-4A54-AFF2-19B83F150F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6511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C8F9FF-BAF6-4D01-9EC8-B2A68B160EA3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FB55-BC92-43E3-8018-69F4A911E361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FE33-A0F4-4ED1-871D-20C8EC215E2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BA90-10DA-4A84-8B6D-054E7099A1E6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348-F9E4-47BF-A0FC-96748E7A00F0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6210-3524-4496-9847-EF44924713DC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ADEB-557E-4051-ACEB-635808286CD5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8E3D-ECAB-453D-8EAE-FCD6D8C600A0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95C0-92E7-4F44-A480-994D97DFDD6D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6650-0806-485E-A166-4144568FC3AC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2CCF-79E0-46FA-BE2B-F0569E41C724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9E92-326A-4C08-8015-3A9B9FB4488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7EBE-D095-49A1-9774-B55AD2522C3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4CD-2E6C-4CED-AC19-D55FC37FD174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8E87-C78B-4E7A-A46F-6B066BD887E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E3B-9676-4A3D-9252-FFAD2B62F26B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2929-5F98-4217-861C-A76E0C093D6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EA1-0DF5-4415-812F-1723C17CEA9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6EC-A8D0-4973-AEA8-15A1B13A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3066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AGEN</a:t>
            </a:r>
            <a:r>
              <a:rPr lang="en-US" dirty="0"/>
              <a:t>,</a:t>
            </a:r>
            <a:br>
              <a:rPr lang="en-US" dirty="0"/>
            </a:br>
            <a:r>
              <a:rPr lang="ro-RO" sz="1800" i="1" dirty="0"/>
              <a:t>Recunoașterea vârstei si a genului utilizând rețele neuronale </a:t>
            </a:r>
            <a:r>
              <a:rPr lang="ro-RO" sz="1800" i="1" dirty="0" err="1"/>
              <a:t>convolutionale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EAA3-6D0C-4646-853E-EED46CC8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8999"/>
            <a:ext cx="8791575" cy="2370354"/>
          </a:xfrm>
        </p:spPr>
        <p:txBody>
          <a:bodyPr/>
          <a:lstStyle/>
          <a:p>
            <a:pPr algn="ctr"/>
            <a:r>
              <a:rPr lang="en-US" dirty="0" err="1"/>
              <a:t>Dorneanu</a:t>
            </a:r>
            <a:r>
              <a:rPr lang="en-US" dirty="0"/>
              <a:t> Cristian</a:t>
            </a:r>
          </a:p>
          <a:p>
            <a:endParaRPr lang="en-US" dirty="0"/>
          </a:p>
          <a:p>
            <a:pPr algn="ctr"/>
            <a:r>
              <a:rPr lang="ro-RO" b="1" dirty="0"/>
              <a:t>Coordonator științific</a:t>
            </a:r>
            <a:endParaRPr lang="ro-RO" dirty="0"/>
          </a:p>
          <a:p>
            <a:pPr algn="ctr"/>
            <a:r>
              <a:rPr lang="ro-RO" dirty="0"/>
              <a:t>Lector dr. Anca Ignat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7438-E0AD-451D-9372-27091979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0BD2E-101B-4CBA-ABC3-C64DF865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939" y="299163"/>
            <a:ext cx="4366416" cy="6061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98C1-0C03-4F58-B3E5-BC872FA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031-C438-4022-9164-8DE522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196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CNN </a:t>
            </a:r>
            <a:r>
              <a:rPr lang="en-US" dirty="0" err="1"/>
              <a:t>Agen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0D21-5343-4482-89C2-A9D60FFC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573"/>
            <a:ext cx="9905999" cy="4316628"/>
          </a:xfrm>
        </p:spPr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genului</a:t>
            </a:r>
            <a:endParaRPr lang="en-US" dirty="0"/>
          </a:p>
          <a:p>
            <a:r>
              <a:rPr lang="en-US" dirty="0" err="1"/>
              <a:t>xxxxx</a:t>
            </a:r>
            <a:endParaRPr lang="en-US" dirty="0"/>
          </a:p>
          <a:p>
            <a:r>
              <a:rPr lang="en-US" dirty="0" err="1"/>
              <a:t>Straturile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endParaRPr lang="en-US" dirty="0"/>
          </a:p>
          <a:p>
            <a:r>
              <a:rPr lang="en-US" dirty="0" err="1"/>
              <a:t>xxxxx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F03E-74A6-4298-B107-31B0C46D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1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8C-A525-476C-8C19-9CAF1A7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7B92-699B-4198-AE4B-A41E2199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2038-DB9E-4149-89E5-A48EFA2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4B56-828A-42A5-8FA4-6DEC4F28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7751"/>
            <a:ext cx="9905999" cy="5453450"/>
          </a:xfrm>
        </p:spPr>
        <p:txBody>
          <a:bodyPr/>
          <a:lstStyle/>
          <a:p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folositi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Batch Size : 32, </a:t>
            </a:r>
            <a:r>
              <a:rPr lang="en-US" dirty="0" err="1"/>
              <a:t>constrangeri</a:t>
            </a:r>
            <a:r>
              <a:rPr lang="en-US" dirty="0"/>
              <a:t> ale </a:t>
            </a:r>
            <a:r>
              <a:rPr lang="en-US" dirty="0" err="1"/>
              <a:t>infrastructurii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Epoci</a:t>
            </a:r>
            <a:r>
              <a:rPr lang="en-US" dirty="0"/>
              <a:t>: 20.</a:t>
            </a:r>
          </a:p>
          <a:p>
            <a:pPr lvl="1"/>
            <a:r>
              <a:rPr lang="en-US" dirty="0" err="1"/>
              <a:t>Optimizator</a:t>
            </a:r>
            <a:r>
              <a:rPr lang="en-US" dirty="0"/>
              <a:t>: Stochastic Gradient Descent cu learning rate 0.01, decay 0.005 </a:t>
            </a:r>
            <a:r>
              <a:rPr lang="en-US" dirty="0" err="1"/>
              <a:t>si</a:t>
            </a:r>
            <a:r>
              <a:rPr lang="en-US" dirty="0"/>
              <a:t> momentum 0.9.</a:t>
            </a:r>
          </a:p>
          <a:p>
            <a:pPr lvl="1"/>
            <a:r>
              <a:rPr lang="en-US" dirty="0" err="1"/>
              <a:t>Functie</a:t>
            </a:r>
            <a:r>
              <a:rPr lang="en-US" dirty="0"/>
              <a:t> loss: Categorical Cross-entropy</a:t>
            </a:r>
          </a:p>
          <a:p>
            <a:pPr lvl="1"/>
            <a:r>
              <a:rPr lang="en-US" dirty="0" err="1"/>
              <a:t>Straturi</a:t>
            </a:r>
            <a:r>
              <a:rPr lang="en-US" dirty="0"/>
              <a:t> </a:t>
            </a:r>
            <a:r>
              <a:rPr lang="en-US" dirty="0" err="1"/>
              <a:t>Convolutionale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3x3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1x1</a:t>
            </a:r>
          </a:p>
          <a:p>
            <a:pPr lvl="2"/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activare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Straturi</a:t>
            </a:r>
            <a:r>
              <a:rPr lang="en-US" dirty="0"/>
              <a:t> de Pooling: 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: 2x2</a:t>
            </a:r>
          </a:p>
          <a:p>
            <a:pPr lvl="2"/>
            <a:r>
              <a:rPr lang="en-US" dirty="0" err="1"/>
              <a:t>Dimensiune</a:t>
            </a:r>
            <a:r>
              <a:rPr lang="en-US" dirty="0"/>
              <a:t> pas: 2x2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D511-2749-4B6A-A095-29A2EEF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2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78A8-31DA-42F8-B421-DBB76546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3697"/>
            <a:ext cx="9905999" cy="524750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antrenarii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genului</a:t>
            </a:r>
            <a:r>
              <a:rPr lang="en-US" dirty="0"/>
              <a:t> s-au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varstei</a:t>
            </a:r>
            <a:r>
              <a:rPr lang="en-US" dirty="0"/>
              <a:t>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recunoasterea</a:t>
            </a:r>
            <a:r>
              <a:rPr lang="en-US" dirty="0"/>
              <a:t> </a:t>
            </a:r>
            <a:r>
              <a:rPr lang="en-US" dirty="0" err="1"/>
              <a:t>genului</a:t>
            </a:r>
            <a:r>
              <a:rPr lang="en-US" dirty="0"/>
              <a:t>,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antrenamentului</a:t>
            </a:r>
            <a:r>
              <a:rPr lang="en-US" dirty="0"/>
              <a:t> s-a </a:t>
            </a:r>
            <a:r>
              <a:rPr lang="en-US" dirty="0" err="1"/>
              <a:t>obtinut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maxima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loss de xx pe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xx pe </a:t>
            </a:r>
            <a:r>
              <a:rPr lang="en-US" dirty="0" err="1"/>
              <a:t>datele</a:t>
            </a:r>
            <a:r>
              <a:rPr lang="en-US" dirty="0"/>
              <a:t> de validate.</a:t>
            </a:r>
          </a:p>
          <a:p>
            <a:r>
              <a:rPr lang="en-US" dirty="0" err="1"/>
              <a:t>xxxDate</a:t>
            </a:r>
            <a:r>
              <a:rPr lang="en-US" dirty="0"/>
              <a:t> </a:t>
            </a:r>
            <a:r>
              <a:rPr lang="en-US" dirty="0" err="1"/>
              <a:t>oficiale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D4B5-E52B-479C-A6D7-6C61627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1CA4-55FB-4202-BA8A-187D92B3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B54F-9125-40C6-8E11-B95E1E24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B4FF-B534-4371-AD74-4329CB2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EC7-B81A-473C-9FDD-7D98392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0BDD-1964-4981-9C29-0B271811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469B5-C17B-4B03-8808-77DD9119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341E-8AED-49EA-A2C3-F95348B1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BC0C-D141-4FCD-8DC7-1BCC3F7B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C87C-6612-475D-AEB0-1C13FFA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12E-4FD8-4E68-8680-11DCD91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E265-5ED6-42B4-BBFF-92B1ABEB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A9C5-F3C1-4CC6-9EE5-5D9BE20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9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879D-16A5-41BD-AED3-8831C17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6F3-AA8B-4DD6-9D6F-B3173D60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857A5-7B61-4CE7-A77D-B3BF4A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2097-D703-4A54-8064-93311573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BCFA-E353-45A1-ADDF-6E519551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ro-RO" dirty="0"/>
              <a:t>implementează</a:t>
            </a:r>
            <a:r>
              <a:rPr lang="en-US" dirty="0"/>
              <a:t> o </a:t>
            </a:r>
            <a:r>
              <a:rPr lang="ro-RO" dirty="0"/>
              <a:t>arhitectura</a:t>
            </a:r>
            <a:r>
              <a:rPr lang="en-US" dirty="0"/>
              <a:t> de </a:t>
            </a:r>
            <a:r>
              <a:rPr lang="ro-RO" dirty="0" err="1"/>
              <a:t>Microservicii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alcatuita</a:t>
            </a:r>
            <a:r>
              <a:rPr lang="en-US" dirty="0"/>
              <a:t> din 6 </a:t>
            </a:r>
            <a:r>
              <a:rPr lang="en-US" dirty="0" err="1"/>
              <a:t>servicii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: gateway, config, eureka-server, calculation-</a:t>
            </a:r>
            <a:r>
              <a:rPr lang="en-US" dirty="0" err="1"/>
              <a:t>api</a:t>
            </a:r>
            <a:r>
              <a:rPr lang="en-US" dirty="0"/>
              <a:t>-service, calculation-core-service, </a:t>
            </a:r>
            <a:r>
              <a:rPr lang="en-US" dirty="0" err="1"/>
              <a:t>ageandgender</a:t>
            </a:r>
            <a:r>
              <a:rPr lang="en-US" dirty="0"/>
              <a:t>-app.</a:t>
            </a:r>
          </a:p>
          <a:p>
            <a:r>
              <a:rPr lang="en-US" dirty="0" err="1"/>
              <a:t>Pentru</a:t>
            </a:r>
            <a:r>
              <a:rPr lang="en-US" dirty="0"/>
              <a:t> a automatize </a:t>
            </a:r>
            <a:r>
              <a:rPr lang="en-US" dirty="0" err="1"/>
              <a:t>procesul</a:t>
            </a:r>
            <a:r>
              <a:rPr lang="en-US" dirty="0"/>
              <a:t> de deploy, se </a:t>
            </a:r>
            <a:r>
              <a:rPr lang="en-US" dirty="0" err="1"/>
              <a:t>foloseste</a:t>
            </a:r>
            <a:r>
              <a:rPr lang="en-US" dirty="0"/>
              <a:t> docker. </a:t>
            </a:r>
            <a:r>
              <a:rPr lang="en-US" dirty="0" err="1"/>
              <a:t>Dependentele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sunt </a:t>
            </a:r>
            <a:r>
              <a:rPr lang="en-US" dirty="0" err="1"/>
              <a:t>instalate</a:t>
            </a:r>
            <a:r>
              <a:rPr lang="en-US" dirty="0"/>
              <a:t> la build time,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cate un container/o imagine.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local,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scriptul</a:t>
            </a:r>
            <a:r>
              <a:rPr lang="en-US" dirty="0"/>
              <a:t> deploy.sh.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66F-2455-445A-90C8-93FA3C75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0EF7DD5-36BB-45C5-BE4A-6F67C967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21" y="1090612"/>
            <a:ext cx="7391400" cy="4676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CAA5-F2D1-49FB-ADDF-3DD2B5AF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137F-7625-4D48-98BA-A1C7F64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6EA9-EF46-4355-BA58-F49DA8F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Aplicatia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” </a:t>
            </a:r>
            <a:r>
              <a:rPr lang="en-US" dirty="0" err="1"/>
              <a:t>contine</a:t>
            </a:r>
            <a:r>
              <a:rPr lang="en-US" dirty="0"/>
              <a:t> un client, </a:t>
            </a:r>
            <a:r>
              <a:rPr lang="en-US" dirty="0" err="1"/>
              <a:t>microseviciul</a:t>
            </a:r>
            <a:r>
              <a:rPr lang="en-US" dirty="0"/>
              <a:t> </a:t>
            </a:r>
            <a:r>
              <a:rPr lang="en-US" dirty="0" err="1"/>
              <a:t>ageandgender</a:t>
            </a:r>
            <a:r>
              <a:rPr lang="en-US" dirty="0"/>
              <a:t>-app,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declansa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POST a endpoint-</a:t>
            </a:r>
            <a:r>
              <a:rPr lang="en-US" dirty="0" err="1"/>
              <a:t>ului</a:t>
            </a:r>
            <a:r>
              <a:rPr lang="en-US" dirty="0"/>
              <a:t> “</a:t>
            </a:r>
            <a:r>
              <a:rPr lang="en-US" dirty="0" err="1"/>
              <a:t>agen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/calculate” </a:t>
            </a:r>
            <a:r>
              <a:rPr lang="en-US" dirty="0" err="1"/>
              <a:t>expus</a:t>
            </a:r>
            <a:r>
              <a:rPr lang="en-US" dirty="0"/>
              <a:t> de REST API-ul </a:t>
            </a:r>
            <a:r>
              <a:rPr lang="en-US" dirty="0" err="1"/>
              <a:t>serviciului</a:t>
            </a:r>
            <a:r>
              <a:rPr lang="en-US" dirty="0"/>
              <a:t> “gateway”.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directiona</a:t>
            </a:r>
            <a:r>
              <a:rPr lang="en-US" dirty="0"/>
              <a:t> request-ul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, “calculation-</a:t>
            </a:r>
            <a:r>
              <a:rPr lang="en-US" dirty="0" err="1"/>
              <a:t>api</a:t>
            </a:r>
            <a:r>
              <a:rPr lang="en-US" dirty="0"/>
              <a:t>-service”, </a:t>
            </a:r>
            <a:r>
              <a:rPr lang="en-US" dirty="0" err="1"/>
              <a:t>unde</a:t>
            </a:r>
            <a:r>
              <a:rPr lang="en-US" dirty="0"/>
              <a:t> request-ul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task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calculation-core-service.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inapoi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extras.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528A-01A3-4CAC-BAA2-A6908BC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19B0-976E-45CC-B9C2-D81CEF3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866"/>
          </a:xfrm>
        </p:spPr>
        <p:txBody>
          <a:bodyPr/>
          <a:lstStyle/>
          <a:p>
            <a:r>
              <a:rPr lang="en-US" dirty="0"/>
              <a:t>calculation-</a:t>
            </a:r>
            <a:r>
              <a:rPr lang="en-US" dirty="0" err="1"/>
              <a:t>api</a:t>
            </a:r>
            <a:r>
              <a:rPr lang="en-US" dirty="0"/>
              <a:t>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CE9D-4CD3-4092-9818-CC8FD640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3384"/>
            <a:ext cx="9905999" cy="4357817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expune</a:t>
            </a:r>
            <a:r>
              <a:rPr lang="en-US" dirty="0"/>
              <a:t> un REST-</a:t>
            </a:r>
            <a:r>
              <a:rPr lang="en-US" dirty="0" err="1"/>
              <a:t>ful</a:t>
            </a:r>
            <a:r>
              <a:rPr lang="en-US" dirty="0"/>
              <a:t> API cu un </a:t>
            </a:r>
            <a:r>
              <a:rPr lang="en-US" dirty="0" err="1"/>
              <a:t>singur</a:t>
            </a:r>
            <a:r>
              <a:rPr lang="en-US" dirty="0"/>
              <a:t> endpoint ‘/calculate’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2 </a:t>
            </a:r>
            <a:r>
              <a:rPr lang="en-US" dirty="0" err="1"/>
              <a:t>metode</a:t>
            </a:r>
            <a:r>
              <a:rPr lang="en-US" dirty="0"/>
              <a:t>, POST,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porni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calculare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GET,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“calculation-core-service”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H2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9581-BBBA-4B88-AAA7-81A85F0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CF5-F1E0-4785-AC42-CD0AB596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914"/>
          </a:xfrm>
        </p:spPr>
        <p:txBody>
          <a:bodyPr/>
          <a:lstStyle/>
          <a:p>
            <a:r>
              <a:rPr lang="en-US" dirty="0"/>
              <a:t>Calculation-core-service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AF34-4A26-49F0-9CC5-24322C4A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1092"/>
            <a:ext cx="9905999" cy="4160109"/>
          </a:xfrm>
        </p:spPr>
        <p:txBody>
          <a:bodyPr/>
          <a:lstStyle/>
          <a:p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serviciul</a:t>
            </a:r>
            <a:r>
              <a:rPr lang="en-US" dirty="0"/>
              <a:t> “calculation-</a:t>
            </a:r>
            <a:r>
              <a:rPr lang="en-US" dirty="0" err="1"/>
              <a:t>api</a:t>
            </a:r>
            <a:r>
              <a:rPr lang="en-US" dirty="0"/>
              <a:t>-service” se </a:t>
            </a:r>
            <a:r>
              <a:rPr lang="en-US" dirty="0" err="1"/>
              <a:t>foloseste</a:t>
            </a:r>
            <a:r>
              <a:rPr lang="en-US" dirty="0"/>
              <a:t> un broker de </a:t>
            </a:r>
            <a:r>
              <a:rPr lang="en-US" dirty="0" err="1"/>
              <a:t>messaje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initializarii</a:t>
            </a:r>
            <a:r>
              <a:rPr lang="en-US" dirty="0"/>
              <a:t> </a:t>
            </a:r>
            <a:r>
              <a:rPr lang="en-US" dirty="0" err="1"/>
              <a:t>serviciului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ponderile</a:t>
            </a:r>
            <a:r>
              <a:rPr lang="en-US" dirty="0"/>
              <a:t> </a:t>
            </a:r>
            <a:r>
              <a:rPr lang="en-US" dirty="0" err="1"/>
              <a:t>retelei</a:t>
            </a:r>
            <a:r>
              <a:rPr lang="en-US" dirty="0"/>
              <a:t>, in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copiere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prelucrare</a:t>
            </a:r>
            <a:r>
              <a:rPr lang="en-US" dirty="0"/>
              <a:t> al </a:t>
            </a:r>
            <a:r>
              <a:rPr lang="en-US" dirty="0" err="1"/>
              <a:t>setului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pornit</a:t>
            </a:r>
            <a:r>
              <a:rPr lang="en-US" dirty="0"/>
              <a:t>, </a:t>
            </a:r>
            <a:r>
              <a:rPr lang="en-US" dirty="0" err="1"/>
              <a:t>urmand</a:t>
            </a:r>
            <a:r>
              <a:rPr lang="en-US" dirty="0"/>
              <a:t> </a:t>
            </a:r>
            <a:r>
              <a:rPr lang="en-US" dirty="0" err="1"/>
              <a:t>procesult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a </a:t>
            </a:r>
            <a:r>
              <a:rPr lang="en-US" dirty="0" err="1"/>
              <a:t>retelei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a </a:t>
            </a:r>
            <a:r>
              <a:rPr lang="en-US" dirty="0" err="1"/>
              <a:t>ponderilor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primirii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task,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fetei</a:t>
            </a:r>
            <a:r>
              <a:rPr lang="en-US" dirty="0"/>
              <a:t> din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atasata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443C-97B5-4AFC-897F-338CBFFD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A0EF-3372-4883-8268-27838CD4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 </a:t>
            </a:r>
            <a:r>
              <a:rPr lang="en-US" dirty="0" err="1"/>
              <a:t>opencv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182F-711B-4568-8CFF-AA0E3F9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C46F-3CAA-408E-9D29-6877C89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640</TotalTime>
  <Words>547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AGEN, Recunoașterea vârstei si a genului utilizând rețele neuronale convolutionale </vt:lpstr>
      <vt:lpstr>Cuprins</vt:lpstr>
      <vt:lpstr>Introducere si problema</vt:lpstr>
      <vt:lpstr>Arhitectura</vt:lpstr>
      <vt:lpstr>PowerPoint Presentation</vt:lpstr>
      <vt:lpstr>Proces</vt:lpstr>
      <vt:lpstr>calculation-api-service</vt:lpstr>
      <vt:lpstr>Calculation-core-service</vt:lpstr>
      <vt:lpstr>Cod opencv</vt:lpstr>
      <vt:lpstr>PowerPoint Presentation</vt:lpstr>
      <vt:lpstr>Reteaua CNN Agen</vt:lpstr>
      <vt:lpstr>cod</vt:lpstr>
      <vt:lpstr>PowerPoint Presentation</vt:lpstr>
      <vt:lpstr>PowerPoint Presentation</vt:lpstr>
      <vt:lpstr>grafice</vt:lpstr>
      <vt:lpstr>Directii viitoare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AGEN, Recunoașterea vârstei si a genului utilizând rețele neuronale convolutionale </dc:title>
  <dc:creator>dorni</dc:creator>
  <cp:lastModifiedBy>dorni</cp:lastModifiedBy>
  <cp:revision>25</cp:revision>
  <dcterms:created xsi:type="dcterms:W3CDTF">2019-02-12T00:20:34Z</dcterms:created>
  <dcterms:modified xsi:type="dcterms:W3CDTF">2019-02-12T22:45:50Z</dcterms:modified>
</cp:coreProperties>
</file>