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6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8605" y="441101"/>
            <a:ext cx="8915399" cy="2262781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Primera previa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3607" y="3875858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s-CO" b="1" dirty="0" smtClean="0">
                <a:solidFill>
                  <a:schemeClr val="tx1"/>
                </a:solidFill>
              </a:rPr>
              <a:t>Cristian Camilo Aricapa Bermúdez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1004700611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Cristian.Aricapa@utp.edu.co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25972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sz="9600" dirty="0" smtClean="0">
                <a:solidFill>
                  <a:schemeClr val="tx1"/>
                </a:solidFill>
              </a:rPr>
              <a:t>Informática</a:t>
            </a:r>
            <a:r>
              <a:rPr lang="es-CO" dirty="0" smtClean="0">
                <a:solidFill>
                  <a:schemeClr val="tx1"/>
                </a:solidFill>
              </a:rPr>
              <a:t> </a:t>
            </a:r>
            <a:br>
              <a:rPr lang="es-CO" dirty="0" smtClean="0">
                <a:solidFill>
                  <a:schemeClr val="tx1"/>
                </a:solidFill>
              </a:rPr>
            </a:b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00777" y="4297250"/>
            <a:ext cx="8503835" cy="854299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RESUMEN SOBRE INFORMÁTICA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9600" dirty="0" smtClean="0">
                <a:solidFill>
                  <a:schemeClr val="tx1"/>
                </a:solidFill>
              </a:rPr>
              <a:t>Github</a:t>
            </a:r>
            <a:endParaRPr lang="es-CO" sz="96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CREACIÓN USUARIOS DE GITHUB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CREACIÓN PAPER SOBRE INFORMÁTICA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13" y="3376942"/>
            <a:ext cx="3887199" cy="2186549"/>
          </a:xfrm>
          <a:prstGeom prst="ellipse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1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065" y="1203659"/>
            <a:ext cx="9835188" cy="1280890"/>
          </a:xfrm>
        </p:spPr>
        <p:txBody>
          <a:bodyPr>
            <a:noAutofit/>
          </a:bodyPr>
          <a:lstStyle/>
          <a:p>
            <a:r>
              <a:rPr lang="es-CO" sz="6600" dirty="0" smtClean="0">
                <a:solidFill>
                  <a:schemeClr val="tx1"/>
                </a:solidFill>
              </a:rPr>
              <a:t>HTML y JAVASCRIPT</a:t>
            </a:r>
            <a:endParaRPr lang="es-CO" sz="66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9642" y="2751785"/>
            <a:ext cx="8117468" cy="2541431"/>
          </a:xfrm>
        </p:spPr>
        <p:txBody>
          <a:bodyPr/>
          <a:lstStyle/>
          <a:p>
            <a:endParaRPr lang="es-CO" dirty="0"/>
          </a:p>
          <a:p>
            <a:r>
              <a:rPr lang="es-CO" b="1" dirty="0" smtClean="0">
                <a:solidFill>
                  <a:schemeClr val="tx1"/>
                </a:solidFill>
              </a:rPr>
              <a:t>CONVERTIR LOS NÚMEROS BINARIOS 0000 HASTA 1111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110" y="880334"/>
            <a:ext cx="1927539" cy="19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Diseño de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905" y="1683860"/>
            <a:ext cx="4391695" cy="50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8829" y="79673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sz="9600" dirty="0" err="1" smtClean="0">
                <a:solidFill>
                  <a:schemeClr val="tx1"/>
                </a:solidFill>
              </a:rPr>
              <a:t>excalidraw</a:t>
            </a:r>
            <a:endParaRPr lang="es-CO" sz="96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7726" y="2674513"/>
            <a:ext cx="8915400" cy="3777622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SISTEMAS BINARIOS, OCTAL, DECIMAL, HEXADECIMAL.</a:t>
            </a:r>
          </a:p>
          <a:p>
            <a:r>
              <a:rPr lang="es-CO" b="1" dirty="0" smtClean="0">
                <a:solidFill>
                  <a:schemeClr val="tx1"/>
                </a:solidFill>
              </a:rPr>
              <a:t>CONVERSIONES NUMÉRICAS PARTE UNO Y DOS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76" y="537067"/>
            <a:ext cx="2533650" cy="1800225"/>
          </a:xfrm>
          <a:prstGeom prst="ellipse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37" y="3544522"/>
            <a:ext cx="3385132" cy="32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5500" y="508200"/>
            <a:ext cx="8911687" cy="1280890"/>
          </a:xfrm>
        </p:spPr>
        <p:txBody>
          <a:bodyPr>
            <a:noAutofit/>
          </a:bodyPr>
          <a:lstStyle/>
          <a:p>
            <a:r>
              <a:rPr lang="es-CO" sz="9600" dirty="0" err="1" smtClean="0">
                <a:solidFill>
                  <a:schemeClr val="tx1"/>
                </a:solidFill>
              </a:rPr>
              <a:t>colab</a:t>
            </a:r>
            <a:endParaRPr lang="es-CO" sz="96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5499" y="2803301"/>
            <a:ext cx="8911687" cy="1266423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PYTHON BASICO</a:t>
            </a: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777" y="399185"/>
            <a:ext cx="2980530" cy="1983407"/>
          </a:xfrm>
          <a:prstGeom prst="ellipse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30" y="3810268"/>
            <a:ext cx="3887219" cy="20624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85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53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Primera previa</vt:lpstr>
      <vt:lpstr>Informática  </vt:lpstr>
      <vt:lpstr>Github</vt:lpstr>
      <vt:lpstr>HTML y JAVASCRIPT</vt:lpstr>
      <vt:lpstr>Diseño de pantalla</vt:lpstr>
      <vt:lpstr>excalidraw</vt:lpstr>
      <vt:lpstr>colab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previa</dc:title>
  <dc:creator>DIDIER</dc:creator>
  <cp:lastModifiedBy>DIDIER</cp:lastModifiedBy>
  <cp:revision>4</cp:revision>
  <dcterms:created xsi:type="dcterms:W3CDTF">2021-10-16T02:51:56Z</dcterms:created>
  <dcterms:modified xsi:type="dcterms:W3CDTF">2021-10-16T03:26:41Z</dcterms:modified>
</cp:coreProperties>
</file>