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1" r:id="rId6"/>
    <p:sldId id="260" r:id="rId7"/>
    <p:sldId id="258" r:id="rId8"/>
    <p:sldId id="259" r:id="rId9"/>
    <p:sldId id="264" r:id="rId10"/>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69" d="100"/>
          <a:sy n="69" d="100"/>
        </p:scale>
        <p:origin x="123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313D27-4FAF-46FE-9FF6-3DE563740F3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s-PE"/>
        </a:p>
      </dgm:t>
    </dgm:pt>
    <dgm:pt modelId="{B1C05ABA-65FE-4D2F-8271-79BE75CC40C5}">
      <dgm:prSet phldrT="[Text]"/>
      <dgm:spPr/>
      <dgm:t>
        <a:bodyPr/>
        <a:lstStyle/>
        <a:p>
          <a:r>
            <a:rPr lang="es-PE" dirty="0"/>
            <a:t>Interfaz de usuario</a:t>
          </a:r>
        </a:p>
      </dgm:t>
    </dgm:pt>
    <dgm:pt modelId="{7F4630B4-FFCB-4F7F-BE92-E8FA9CAB707A}" type="parTrans" cxnId="{4F588C0B-BB34-4A38-8998-B272C6BAC226}">
      <dgm:prSet/>
      <dgm:spPr/>
      <dgm:t>
        <a:bodyPr/>
        <a:lstStyle/>
        <a:p>
          <a:endParaRPr lang="es-PE"/>
        </a:p>
      </dgm:t>
    </dgm:pt>
    <dgm:pt modelId="{46459B14-010E-4FCE-9466-88A58E796DC2}" type="sibTrans" cxnId="{4F588C0B-BB34-4A38-8998-B272C6BAC226}">
      <dgm:prSet/>
      <dgm:spPr/>
      <dgm:t>
        <a:bodyPr/>
        <a:lstStyle/>
        <a:p>
          <a:endParaRPr lang="es-PE"/>
        </a:p>
      </dgm:t>
    </dgm:pt>
    <dgm:pt modelId="{87B90018-4A35-48AD-861D-6CA61FCAC5DD}">
      <dgm:prSet phldrT="[Text]"/>
      <dgm:spPr/>
      <dgm:t>
        <a:bodyPr/>
        <a:lstStyle/>
        <a:p>
          <a:r>
            <a:rPr lang="es-PE" dirty="0"/>
            <a:t>Páginas </a:t>
          </a:r>
          <a:r>
            <a:rPr lang="es-PE" dirty="0" err="1"/>
            <a:t>ASP.Net</a:t>
          </a:r>
          <a:endParaRPr lang="es-PE" dirty="0"/>
        </a:p>
      </dgm:t>
    </dgm:pt>
    <dgm:pt modelId="{E274AEDE-1CB1-4A38-9051-AB9E01098C1E}" type="parTrans" cxnId="{C6C568E9-6438-4BD0-85C8-8C11D438514A}">
      <dgm:prSet/>
      <dgm:spPr/>
      <dgm:t>
        <a:bodyPr/>
        <a:lstStyle/>
        <a:p>
          <a:endParaRPr lang="es-PE"/>
        </a:p>
      </dgm:t>
    </dgm:pt>
    <dgm:pt modelId="{A0402AAF-FC0C-44A2-8D61-CCA985FE7D2C}" type="sibTrans" cxnId="{C6C568E9-6438-4BD0-85C8-8C11D438514A}">
      <dgm:prSet/>
      <dgm:spPr/>
      <dgm:t>
        <a:bodyPr/>
        <a:lstStyle/>
        <a:p>
          <a:endParaRPr lang="es-PE"/>
        </a:p>
      </dgm:t>
    </dgm:pt>
    <dgm:pt modelId="{33A59096-09B4-4B1C-9BE0-DFC92668B49C}">
      <dgm:prSet phldrT="[Text]"/>
      <dgm:spPr/>
      <dgm:t>
        <a:bodyPr/>
        <a:lstStyle/>
        <a:p>
          <a:r>
            <a:rPr lang="es-PE" dirty="0"/>
            <a:t>HTML 5 - jQuery</a:t>
          </a:r>
        </a:p>
      </dgm:t>
    </dgm:pt>
    <dgm:pt modelId="{86AF73C8-9126-4696-9239-9ECD830C7F3F}" type="parTrans" cxnId="{0FCA688B-6D33-4DB9-AD17-5F4457138470}">
      <dgm:prSet/>
      <dgm:spPr/>
      <dgm:t>
        <a:bodyPr/>
        <a:lstStyle/>
        <a:p>
          <a:endParaRPr lang="es-PE"/>
        </a:p>
      </dgm:t>
    </dgm:pt>
    <dgm:pt modelId="{19589AE5-5FF8-47F6-9AC4-6C58261C70AA}" type="sibTrans" cxnId="{0FCA688B-6D33-4DB9-AD17-5F4457138470}">
      <dgm:prSet/>
      <dgm:spPr/>
      <dgm:t>
        <a:bodyPr/>
        <a:lstStyle/>
        <a:p>
          <a:endParaRPr lang="es-PE"/>
        </a:p>
      </dgm:t>
    </dgm:pt>
    <dgm:pt modelId="{400F895A-8822-4BF1-9573-B8D787AB3CE5}">
      <dgm:prSet phldrT="[Text]"/>
      <dgm:spPr/>
      <dgm:t>
        <a:bodyPr/>
        <a:lstStyle/>
        <a:p>
          <a:r>
            <a:rPr lang="es-PE" dirty="0"/>
            <a:t>Lógica de negocio</a:t>
          </a:r>
        </a:p>
      </dgm:t>
    </dgm:pt>
    <dgm:pt modelId="{4BE89E11-492A-4F3E-8222-11E3F57A2C4A}" type="parTrans" cxnId="{F9BDD4AF-C8A4-45C4-B315-B06B55CC385B}">
      <dgm:prSet/>
      <dgm:spPr/>
      <dgm:t>
        <a:bodyPr/>
        <a:lstStyle/>
        <a:p>
          <a:endParaRPr lang="es-PE"/>
        </a:p>
      </dgm:t>
    </dgm:pt>
    <dgm:pt modelId="{B3F61914-5208-4138-B56E-4DD02615174F}" type="sibTrans" cxnId="{F9BDD4AF-C8A4-45C4-B315-B06B55CC385B}">
      <dgm:prSet/>
      <dgm:spPr/>
      <dgm:t>
        <a:bodyPr/>
        <a:lstStyle/>
        <a:p>
          <a:endParaRPr lang="es-PE"/>
        </a:p>
      </dgm:t>
    </dgm:pt>
    <dgm:pt modelId="{766E206E-E951-47AC-8930-DDB18878D99D}">
      <dgm:prSet phldrT="[Text]"/>
      <dgm:spPr/>
      <dgm:t>
        <a:bodyPr/>
        <a:lstStyle/>
        <a:p>
          <a:r>
            <a:rPr lang="es-PE" dirty="0"/>
            <a:t>Reglas de negocio</a:t>
          </a:r>
        </a:p>
      </dgm:t>
    </dgm:pt>
    <dgm:pt modelId="{9EB113C0-C8FC-4817-A379-A29126463A58}" type="parTrans" cxnId="{F3ADCECB-C3FB-4807-9FD3-E193E77F08B4}">
      <dgm:prSet/>
      <dgm:spPr/>
      <dgm:t>
        <a:bodyPr/>
        <a:lstStyle/>
        <a:p>
          <a:endParaRPr lang="es-PE"/>
        </a:p>
      </dgm:t>
    </dgm:pt>
    <dgm:pt modelId="{FEAF4B21-FF3D-4A6F-BAD6-1BFEFCE151BF}" type="sibTrans" cxnId="{F3ADCECB-C3FB-4807-9FD3-E193E77F08B4}">
      <dgm:prSet/>
      <dgm:spPr/>
      <dgm:t>
        <a:bodyPr/>
        <a:lstStyle/>
        <a:p>
          <a:endParaRPr lang="es-PE"/>
        </a:p>
      </dgm:t>
    </dgm:pt>
    <dgm:pt modelId="{220DD8A6-258F-49EB-96D7-D461F29B9006}">
      <dgm:prSet phldrT="[Text]"/>
      <dgm:spPr/>
      <dgm:t>
        <a:bodyPr/>
        <a:lstStyle/>
        <a:p>
          <a:r>
            <a:rPr lang="es-PE" dirty="0"/>
            <a:t>Motor de workflow</a:t>
          </a:r>
        </a:p>
      </dgm:t>
    </dgm:pt>
    <dgm:pt modelId="{F610A00E-91B7-42BE-B72B-1758BC44C670}" type="parTrans" cxnId="{30015765-8EA6-4FE1-85D2-D5D6E099B22C}">
      <dgm:prSet/>
      <dgm:spPr/>
      <dgm:t>
        <a:bodyPr/>
        <a:lstStyle/>
        <a:p>
          <a:endParaRPr lang="es-PE"/>
        </a:p>
      </dgm:t>
    </dgm:pt>
    <dgm:pt modelId="{2707591D-39E4-4E08-AB59-F7254FAA9195}" type="sibTrans" cxnId="{30015765-8EA6-4FE1-85D2-D5D6E099B22C}">
      <dgm:prSet/>
      <dgm:spPr/>
      <dgm:t>
        <a:bodyPr/>
        <a:lstStyle/>
        <a:p>
          <a:endParaRPr lang="es-PE"/>
        </a:p>
      </dgm:t>
    </dgm:pt>
    <dgm:pt modelId="{EF803EC5-6D19-4E44-9545-70E44071A54D}">
      <dgm:prSet phldrT="[Text]"/>
      <dgm:spPr/>
      <dgm:t>
        <a:bodyPr/>
        <a:lstStyle/>
        <a:p>
          <a:r>
            <a:rPr lang="es-PE" dirty="0"/>
            <a:t>Capa de datos</a:t>
          </a:r>
        </a:p>
      </dgm:t>
    </dgm:pt>
    <dgm:pt modelId="{D348DB1E-1874-4283-AE66-11748963F289}" type="parTrans" cxnId="{7631F17B-6EB3-432D-A741-5A9335F1D09D}">
      <dgm:prSet/>
      <dgm:spPr/>
      <dgm:t>
        <a:bodyPr/>
        <a:lstStyle/>
        <a:p>
          <a:endParaRPr lang="es-PE"/>
        </a:p>
      </dgm:t>
    </dgm:pt>
    <dgm:pt modelId="{190FEE1B-26E9-4F5C-B050-DD61846415F9}" type="sibTrans" cxnId="{7631F17B-6EB3-432D-A741-5A9335F1D09D}">
      <dgm:prSet/>
      <dgm:spPr/>
      <dgm:t>
        <a:bodyPr/>
        <a:lstStyle/>
        <a:p>
          <a:endParaRPr lang="es-PE"/>
        </a:p>
      </dgm:t>
    </dgm:pt>
    <dgm:pt modelId="{E6E341CC-EEC7-4C07-8A4B-6AEF23F32E9B}">
      <dgm:prSet phldrT="[Text]"/>
      <dgm:spPr/>
      <dgm:t>
        <a:bodyPr/>
        <a:lstStyle/>
        <a:p>
          <a:r>
            <a:rPr lang="es-PE" dirty="0" err="1"/>
            <a:t>SPs</a:t>
          </a:r>
          <a:endParaRPr lang="es-PE" dirty="0"/>
        </a:p>
      </dgm:t>
    </dgm:pt>
    <dgm:pt modelId="{74323266-33D3-4315-8C0A-B11521C5229D}" type="parTrans" cxnId="{1CC21801-0251-4121-AE3A-79B4E9F403FA}">
      <dgm:prSet/>
      <dgm:spPr/>
      <dgm:t>
        <a:bodyPr/>
        <a:lstStyle/>
        <a:p>
          <a:endParaRPr lang="es-PE"/>
        </a:p>
      </dgm:t>
    </dgm:pt>
    <dgm:pt modelId="{E74A8CD7-DDA6-40B1-B89F-3786B2DC5862}" type="sibTrans" cxnId="{1CC21801-0251-4121-AE3A-79B4E9F403FA}">
      <dgm:prSet/>
      <dgm:spPr/>
      <dgm:t>
        <a:bodyPr/>
        <a:lstStyle/>
        <a:p>
          <a:endParaRPr lang="es-PE"/>
        </a:p>
      </dgm:t>
    </dgm:pt>
    <dgm:pt modelId="{023AF25F-428F-43F3-B3EA-4DCEDA503541}">
      <dgm:prSet phldrT="[Text]"/>
      <dgm:spPr/>
      <dgm:t>
        <a:bodyPr/>
        <a:lstStyle/>
        <a:p>
          <a:r>
            <a:rPr lang="es-PE" dirty="0"/>
            <a:t>ORM</a:t>
          </a:r>
        </a:p>
      </dgm:t>
    </dgm:pt>
    <dgm:pt modelId="{64E77CA0-20E9-420E-B149-6C5365F1B514}" type="parTrans" cxnId="{CD57EC1D-C113-48DB-840C-89B2E053485E}">
      <dgm:prSet/>
      <dgm:spPr/>
      <dgm:t>
        <a:bodyPr/>
        <a:lstStyle/>
        <a:p>
          <a:endParaRPr lang="es-PE"/>
        </a:p>
      </dgm:t>
    </dgm:pt>
    <dgm:pt modelId="{ACB8C3E8-5D21-4961-B98E-3B7B4C701533}" type="sibTrans" cxnId="{CD57EC1D-C113-48DB-840C-89B2E053485E}">
      <dgm:prSet/>
      <dgm:spPr/>
      <dgm:t>
        <a:bodyPr/>
        <a:lstStyle/>
        <a:p>
          <a:endParaRPr lang="es-PE"/>
        </a:p>
      </dgm:t>
    </dgm:pt>
    <dgm:pt modelId="{B606DF99-2258-4656-859D-BC278251872E}" type="pres">
      <dgm:prSet presAssocID="{E1313D27-4FAF-46FE-9FF6-3DE563740F39}" presName="Name0" presStyleCnt="0">
        <dgm:presLayoutVars>
          <dgm:dir/>
          <dgm:animLvl val="lvl"/>
          <dgm:resizeHandles val="exact"/>
        </dgm:presLayoutVars>
      </dgm:prSet>
      <dgm:spPr/>
    </dgm:pt>
    <dgm:pt modelId="{547A7A9D-C24A-42A2-A676-4935B93B460A}" type="pres">
      <dgm:prSet presAssocID="{EF803EC5-6D19-4E44-9545-70E44071A54D}" presName="boxAndChildren" presStyleCnt="0"/>
      <dgm:spPr/>
    </dgm:pt>
    <dgm:pt modelId="{4A4EF976-9FE2-4975-B65F-B88B2B95EBAA}" type="pres">
      <dgm:prSet presAssocID="{EF803EC5-6D19-4E44-9545-70E44071A54D}" presName="parentTextBox" presStyleLbl="node1" presStyleIdx="0" presStyleCnt="3"/>
      <dgm:spPr/>
    </dgm:pt>
    <dgm:pt modelId="{1C628171-EC54-4A05-ABE9-B4405CD4A2BE}" type="pres">
      <dgm:prSet presAssocID="{EF803EC5-6D19-4E44-9545-70E44071A54D}" presName="entireBox" presStyleLbl="node1" presStyleIdx="0" presStyleCnt="3"/>
      <dgm:spPr/>
    </dgm:pt>
    <dgm:pt modelId="{33D67AF6-0339-4A31-B7D9-B02A71F0E2E7}" type="pres">
      <dgm:prSet presAssocID="{EF803EC5-6D19-4E44-9545-70E44071A54D}" presName="descendantBox" presStyleCnt="0"/>
      <dgm:spPr/>
    </dgm:pt>
    <dgm:pt modelId="{7667F17F-C7DA-4FA3-A708-EB238824CBE9}" type="pres">
      <dgm:prSet presAssocID="{E6E341CC-EEC7-4C07-8A4B-6AEF23F32E9B}" presName="childTextBox" presStyleLbl="fgAccFollowNode1" presStyleIdx="0" presStyleCnt="6">
        <dgm:presLayoutVars>
          <dgm:bulletEnabled val="1"/>
        </dgm:presLayoutVars>
      </dgm:prSet>
      <dgm:spPr/>
    </dgm:pt>
    <dgm:pt modelId="{54078B3A-8621-4398-BEB1-D393AAEB9244}" type="pres">
      <dgm:prSet presAssocID="{023AF25F-428F-43F3-B3EA-4DCEDA503541}" presName="childTextBox" presStyleLbl="fgAccFollowNode1" presStyleIdx="1" presStyleCnt="6">
        <dgm:presLayoutVars>
          <dgm:bulletEnabled val="1"/>
        </dgm:presLayoutVars>
      </dgm:prSet>
      <dgm:spPr/>
    </dgm:pt>
    <dgm:pt modelId="{1DBA3FA4-5466-4381-83C1-001E27E48F01}" type="pres">
      <dgm:prSet presAssocID="{B3F61914-5208-4138-B56E-4DD02615174F}" presName="sp" presStyleCnt="0"/>
      <dgm:spPr/>
    </dgm:pt>
    <dgm:pt modelId="{12693916-C260-4251-9273-317396F8331B}" type="pres">
      <dgm:prSet presAssocID="{400F895A-8822-4BF1-9573-B8D787AB3CE5}" presName="arrowAndChildren" presStyleCnt="0"/>
      <dgm:spPr/>
    </dgm:pt>
    <dgm:pt modelId="{25C7D5E6-9A3E-41BD-9D83-411240089C63}" type="pres">
      <dgm:prSet presAssocID="{400F895A-8822-4BF1-9573-B8D787AB3CE5}" presName="parentTextArrow" presStyleLbl="node1" presStyleIdx="0" presStyleCnt="3"/>
      <dgm:spPr/>
    </dgm:pt>
    <dgm:pt modelId="{E1D013EF-EE15-4333-8A75-737C5B64542B}" type="pres">
      <dgm:prSet presAssocID="{400F895A-8822-4BF1-9573-B8D787AB3CE5}" presName="arrow" presStyleLbl="node1" presStyleIdx="1" presStyleCnt="3"/>
      <dgm:spPr/>
    </dgm:pt>
    <dgm:pt modelId="{09308DF8-7B5E-41FA-BCF4-0CE0FDD9E95D}" type="pres">
      <dgm:prSet presAssocID="{400F895A-8822-4BF1-9573-B8D787AB3CE5}" presName="descendantArrow" presStyleCnt="0"/>
      <dgm:spPr/>
    </dgm:pt>
    <dgm:pt modelId="{79F3A79D-1E03-4E4D-A951-3E59EA2E236C}" type="pres">
      <dgm:prSet presAssocID="{766E206E-E951-47AC-8930-DDB18878D99D}" presName="childTextArrow" presStyleLbl="fgAccFollowNode1" presStyleIdx="2" presStyleCnt="6">
        <dgm:presLayoutVars>
          <dgm:bulletEnabled val="1"/>
        </dgm:presLayoutVars>
      </dgm:prSet>
      <dgm:spPr/>
    </dgm:pt>
    <dgm:pt modelId="{0019C6F1-3754-4804-9E05-ACDB3E6422E3}" type="pres">
      <dgm:prSet presAssocID="{220DD8A6-258F-49EB-96D7-D461F29B9006}" presName="childTextArrow" presStyleLbl="fgAccFollowNode1" presStyleIdx="3" presStyleCnt="6">
        <dgm:presLayoutVars>
          <dgm:bulletEnabled val="1"/>
        </dgm:presLayoutVars>
      </dgm:prSet>
      <dgm:spPr/>
    </dgm:pt>
    <dgm:pt modelId="{562301A9-5680-4DE1-82ED-CC25C4E683C3}" type="pres">
      <dgm:prSet presAssocID="{46459B14-010E-4FCE-9466-88A58E796DC2}" presName="sp" presStyleCnt="0"/>
      <dgm:spPr/>
    </dgm:pt>
    <dgm:pt modelId="{C062D7A6-15BE-41B0-A968-7F9AE8AF3A49}" type="pres">
      <dgm:prSet presAssocID="{B1C05ABA-65FE-4D2F-8271-79BE75CC40C5}" presName="arrowAndChildren" presStyleCnt="0"/>
      <dgm:spPr/>
    </dgm:pt>
    <dgm:pt modelId="{AFCAAF39-F499-4118-9F02-F2A965E39711}" type="pres">
      <dgm:prSet presAssocID="{B1C05ABA-65FE-4D2F-8271-79BE75CC40C5}" presName="parentTextArrow" presStyleLbl="node1" presStyleIdx="1" presStyleCnt="3"/>
      <dgm:spPr/>
    </dgm:pt>
    <dgm:pt modelId="{2B04ECC8-41D8-45BC-AD2F-4AF5902C8917}" type="pres">
      <dgm:prSet presAssocID="{B1C05ABA-65FE-4D2F-8271-79BE75CC40C5}" presName="arrow" presStyleLbl="node1" presStyleIdx="2" presStyleCnt="3"/>
      <dgm:spPr/>
    </dgm:pt>
    <dgm:pt modelId="{AA6E3E36-D66F-409C-83AB-A5D1A9E6DB76}" type="pres">
      <dgm:prSet presAssocID="{B1C05ABA-65FE-4D2F-8271-79BE75CC40C5}" presName="descendantArrow" presStyleCnt="0"/>
      <dgm:spPr/>
    </dgm:pt>
    <dgm:pt modelId="{2016F276-EB65-4926-AFCA-56315709D17C}" type="pres">
      <dgm:prSet presAssocID="{87B90018-4A35-48AD-861D-6CA61FCAC5DD}" presName="childTextArrow" presStyleLbl="fgAccFollowNode1" presStyleIdx="4" presStyleCnt="6">
        <dgm:presLayoutVars>
          <dgm:bulletEnabled val="1"/>
        </dgm:presLayoutVars>
      </dgm:prSet>
      <dgm:spPr/>
    </dgm:pt>
    <dgm:pt modelId="{BB9F86E2-71EF-4E24-BB95-6AE53F67910C}" type="pres">
      <dgm:prSet presAssocID="{33A59096-09B4-4B1C-9BE0-DFC92668B49C}" presName="childTextArrow" presStyleLbl="fgAccFollowNode1" presStyleIdx="5" presStyleCnt="6">
        <dgm:presLayoutVars>
          <dgm:bulletEnabled val="1"/>
        </dgm:presLayoutVars>
      </dgm:prSet>
      <dgm:spPr/>
    </dgm:pt>
  </dgm:ptLst>
  <dgm:cxnLst>
    <dgm:cxn modelId="{1CC21801-0251-4121-AE3A-79B4E9F403FA}" srcId="{EF803EC5-6D19-4E44-9545-70E44071A54D}" destId="{E6E341CC-EEC7-4C07-8A4B-6AEF23F32E9B}" srcOrd="0" destOrd="0" parTransId="{74323266-33D3-4315-8C0A-B11521C5229D}" sibTransId="{E74A8CD7-DDA6-40B1-B89F-3786B2DC5862}"/>
    <dgm:cxn modelId="{4F588C0B-BB34-4A38-8998-B272C6BAC226}" srcId="{E1313D27-4FAF-46FE-9FF6-3DE563740F39}" destId="{B1C05ABA-65FE-4D2F-8271-79BE75CC40C5}" srcOrd="0" destOrd="0" parTransId="{7F4630B4-FFCB-4F7F-BE92-E8FA9CAB707A}" sibTransId="{46459B14-010E-4FCE-9466-88A58E796DC2}"/>
    <dgm:cxn modelId="{C41DF40E-B39A-4254-8E7B-9C7FD98FD907}" type="presOf" srcId="{E6E341CC-EEC7-4C07-8A4B-6AEF23F32E9B}" destId="{7667F17F-C7DA-4FA3-A708-EB238824CBE9}" srcOrd="0" destOrd="0" presId="urn:microsoft.com/office/officeart/2005/8/layout/process4"/>
    <dgm:cxn modelId="{CD57EC1D-C113-48DB-840C-89B2E053485E}" srcId="{EF803EC5-6D19-4E44-9545-70E44071A54D}" destId="{023AF25F-428F-43F3-B3EA-4DCEDA503541}" srcOrd="1" destOrd="0" parTransId="{64E77CA0-20E9-420E-B149-6C5365F1B514}" sibTransId="{ACB8C3E8-5D21-4961-B98E-3B7B4C701533}"/>
    <dgm:cxn modelId="{1CE08024-2E48-44B4-BEE2-E2D3012AD8F0}" type="presOf" srcId="{023AF25F-428F-43F3-B3EA-4DCEDA503541}" destId="{54078B3A-8621-4398-BEB1-D393AAEB9244}" srcOrd="0" destOrd="0" presId="urn:microsoft.com/office/officeart/2005/8/layout/process4"/>
    <dgm:cxn modelId="{30B10A2A-6887-411C-A255-F942D3827876}" type="presOf" srcId="{E1313D27-4FAF-46FE-9FF6-3DE563740F39}" destId="{B606DF99-2258-4656-859D-BC278251872E}" srcOrd="0" destOrd="0" presId="urn:microsoft.com/office/officeart/2005/8/layout/process4"/>
    <dgm:cxn modelId="{228AC935-574D-4CD2-A43D-6B5A2311BA96}" type="presOf" srcId="{220DD8A6-258F-49EB-96D7-D461F29B9006}" destId="{0019C6F1-3754-4804-9E05-ACDB3E6422E3}" srcOrd="0" destOrd="0" presId="urn:microsoft.com/office/officeart/2005/8/layout/process4"/>
    <dgm:cxn modelId="{F1FB9439-84AE-4FD2-9C1B-6379EAB601A0}" type="presOf" srcId="{B1C05ABA-65FE-4D2F-8271-79BE75CC40C5}" destId="{AFCAAF39-F499-4118-9F02-F2A965E39711}" srcOrd="0" destOrd="0" presId="urn:microsoft.com/office/officeart/2005/8/layout/process4"/>
    <dgm:cxn modelId="{D4E3DB61-9C52-4387-9E8D-12254A2A1040}" type="presOf" srcId="{766E206E-E951-47AC-8930-DDB18878D99D}" destId="{79F3A79D-1E03-4E4D-A951-3E59EA2E236C}" srcOrd="0" destOrd="0" presId="urn:microsoft.com/office/officeart/2005/8/layout/process4"/>
    <dgm:cxn modelId="{30015765-8EA6-4FE1-85D2-D5D6E099B22C}" srcId="{400F895A-8822-4BF1-9573-B8D787AB3CE5}" destId="{220DD8A6-258F-49EB-96D7-D461F29B9006}" srcOrd="1" destOrd="0" parTransId="{F610A00E-91B7-42BE-B72B-1758BC44C670}" sibTransId="{2707591D-39E4-4E08-AB59-F7254FAA9195}"/>
    <dgm:cxn modelId="{4851C848-53E4-4D6C-A7FC-CADCAFB8F6A5}" type="presOf" srcId="{EF803EC5-6D19-4E44-9545-70E44071A54D}" destId="{1C628171-EC54-4A05-ABE9-B4405CD4A2BE}" srcOrd="1" destOrd="0" presId="urn:microsoft.com/office/officeart/2005/8/layout/process4"/>
    <dgm:cxn modelId="{7631F17B-6EB3-432D-A741-5A9335F1D09D}" srcId="{E1313D27-4FAF-46FE-9FF6-3DE563740F39}" destId="{EF803EC5-6D19-4E44-9545-70E44071A54D}" srcOrd="2" destOrd="0" parTransId="{D348DB1E-1874-4283-AE66-11748963F289}" sibTransId="{190FEE1B-26E9-4F5C-B050-DD61846415F9}"/>
    <dgm:cxn modelId="{0FCA688B-6D33-4DB9-AD17-5F4457138470}" srcId="{B1C05ABA-65FE-4D2F-8271-79BE75CC40C5}" destId="{33A59096-09B4-4B1C-9BE0-DFC92668B49C}" srcOrd="1" destOrd="0" parTransId="{86AF73C8-9126-4696-9239-9ECD830C7F3F}" sibTransId="{19589AE5-5FF8-47F6-9AC4-6C58261C70AA}"/>
    <dgm:cxn modelId="{F9BDD4AF-C8A4-45C4-B315-B06B55CC385B}" srcId="{E1313D27-4FAF-46FE-9FF6-3DE563740F39}" destId="{400F895A-8822-4BF1-9573-B8D787AB3CE5}" srcOrd="1" destOrd="0" parTransId="{4BE89E11-492A-4F3E-8222-11E3F57A2C4A}" sibTransId="{B3F61914-5208-4138-B56E-4DD02615174F}"/>
    <dgm:cxn modelId="{FA3B2EBC-069D-466A-B968-6802279B7AA3}" type="presOf" srcId="{B1C05ABA-65FE-4D2F-8271-79BE75CC40C5}" destId="{2B04ECC8-41D8-45BC-AD2F-4AF5902C8917}" srcOrd="1" destOrd="0" presId="urn:microsoft.com/office/officeart/2005/8/layout/process4"/>
    <dgm:cxn modelId="{036480C5-1A2C-4934-814E-282A73AC7EC9}" type="presOf" srcId="{33A59096-09B4-4B1C-9BE0-DFC92668B49C}" destId="{BB9F86E2-71EF-4E24-BB95-6AE53F67910C}" srcOrd="0" destOrd="0" presId="urn:microsoft.com/office/officeart/2005/8/layout/process4"/>
    <dgm:cxn modelId="{F3ADCECB-C3FB-4807-9FD3-E193E77F08B4}" srcId="{400F895A-8822-4BF1-9573-B8D787AB3CE5}" destId="{766E206E-E951-47AC-8930-DDB18878D99D}" srcOrd="0" destOrd="0" parTransId="{9EB113C0-C8FC-4817-A379-A29126463A58}" sibTransId="{FEAF4B21-FF3D-4A6F-BAD6-1BFEFCE151BF}"/>
    <dgm:cxn modelId="{9C39B3D3-318A-428F-923D-5DC630B9B18C}" type="presOf" srcId="{400F895A-8822-4BF1-9573-B8D787AB3CE5}" destId="{E1D013EF-EE15-4333-8A75-737C5B64542B}" srcOrd="1" destOrd="0" presId="urn:microsoft.com/office/officeart/2005/8/layout/process4"/>
    <dgm:cxn modelId="{940DAEDF-F28C-43B7-88C8-DCF3265D7900}" type="presOf" srcId="{400F895A-8822-4BF1-9573-B8D787AB3CE5}" destId="{25C7D5E6-9A3E-41BD-9D83-411240089C63}" srcOrd="0" destOrd="0" presId="urn:microsoft.com/office/officeart/2005/8/layout/process4"/>
    <dgm:cxn modelId="{16611BE1-BB0C-411E-AEA7-25208A56D71B}" type="presOf" srcId="{87B90018-4A35-48AD-861D-6CA61FCAC5DD}" destId="{2016F276-EB65-4926-AFCA-56315709D17C}" srcOrd="0" destOrd="0" presId="urn:microsoft.com/office/officeart/2005/8/layout/process4"/>
    <dgm:cxn modelId="{C6C568E9-6438-4BD0-85C8-8C11D438514A}" srcId="{B1C05ABA-65FE-4D2F-8271-79BE75CC40C5}" destId="{87B90018-4A35-48AD-861D-6CA61FCAC5DD}" srcOrd="0" destOrd="0" parTransId="{E274AEDE-1CB1-4A38-9051-AB9E01098C1E}" sibTransId="{A0402AAF-FC0C-44A2-8D61-CCA985FE7D2C}"/>
    <dgm:cxn modelId="{C1EC47FF-28D7-4E1C-9834-2258D14349B6}" type="presOf" srcId="{EF803EC5-6D19-4E44-9545-70E44071A54D}" destId="{4A4EF976-9FE2-4975-B65F-B88B2B95EBAA}" srcOrd="0" destOrd="0" presId="urn:microsoft.com/office/officeart/2005/8/layout/process4"/>
    <dgm:cxn modelId="{182B47A6-03B9-4ED6-8A04-366E98B601F6}" type="presParOf" srcId="{B606DF99-2258-4656-859D-BC278251872E}" destId="{547A7A9D-C24A-42A2-A676-4935B93B460A}" srcOrd="0" destOrd="0" presId="urn:microsoft.com/office/officeart/2005/8/layout/process4"/>
    <dgm:cxn modelId="{8C7A6650-DFD2-4E59-92A7-9CDE590A98E1}" type="presParOf" srcId="{547A7A9D-C24A-42A2-A676-4935B93B460A}" destId="{4A4EF976-9FE2-4975-B65F-B88B2B95EBAA}" srcOrd="0" destOrd="0" presId="urn:microsoft.com/office/officeart/2005/8/layout/process4"/>
    <dgm:cxn modelId="{5C0ED636-4C1B-46FC-909D-C025F3AA057C}" type="presParOf" srcId="{547A7A9D-C24A-42A2-A676-4935B93B460A}" destId="{1C628171-EC54-4A05-ABE9-B4405CD4A2BE}" srcOrd="1" destOrd="0" presId="urn:microsoft.com/office/officeart/2005/8/layout/process4"/>
    <dgm:cxn modelId="{35DB330C-33A8-4895-B478-BD9A2F9EC247}" type="presParOf" srcId="{547A7A9D-C24A-42A2-A676-4935B93B460A}" destId="{33D67AF6-0339-4A31-B7D9-B02A71F0E2E7}" srcOrd="2" destOrd="0" presId="urn:microsoft.com/office/officeart/2005/8/layout/process4"/>
    <dgm:cxn modelId="{B0513310-F2A2-4015-8CFB-D0B72630FB0E}" type="presParOf" srcId="{33D67AF6-0339-4A31-B7D9-B02A71F0E2E7}" destId="{7667F17F-C7DA-4FA3-A708-EB238824CBE9}" srcOrd="0" destOrd="0" presId="urn:microsoft.com/office/officeart/2005/8/layout/process4"/>
    <dgm:cxn modelId="{C1078740-CBCB-4F2C-8350-471E79DA8017}" type="presParOf" srcId="{33D67AF6-0339-4A31-B7D9-B02A71F0E2E7}" destId="{54078B3A-8621-4398-BEB1-D393AAEB9244}" srcOrd="1" destOrd="0" presId="urn:microsoft.com/office/officeart/2005/8/layout/process4"/>
    <dgm:cxn modelId="{062F3ABA-E1C5-43D8-A24D-161F5D3B9470}" type="presParOf" srcId="{B606DF99-2258-4656-859D-BC278251872E}" destId="{1DBA3FA4-5466-4381-83C1-001E27E48F01}" srcOrd="1" destOrd="0" presId="urn:microsoft.com/office/officeart/2005/8/layout/process4"/>
    <dgm:cxn modelId="{E7178C54-EE6E-454B-8FC0-A1D925C13096}" type="presParOf" srcId="{B606DF99-2258-4656-859D-BC278251872E}" destId="{12693916-C260-4251-9273-317396F8331B}" srcOrd="2" destOrd="0" presId="urn:microsoft.com/office/officeart/2005/8/layout/process4"/>
    <dgm:cxn modelId="{4B7DF158-FDD7-4B35-B4B8-9B9121D4739F}" type="presParOf" srcId="{12693916-C260-4251-9273-317396F8331B}" destId="{25C7D5E6-9A3E-41BD-9D83-411240089C63}" srcOrd="0" destOrd="0" presId="urn:microsoft.com/office/officeart/2005/8/layout/process4"/>
    <dgm:cxn modelId="{72CD8AFB-22AE-4BE9-8673-5701FA12A05E}" type="presParOf" srcId="{12693916-C260-4251-9273-317396F8331B}" destId="{E1D013EF-EE15-4333-8A75-737C5B64542B}" srcOrd="1" destOrd="0" presId="urn:microsoft.com/office/officeart/2005/8/layout/process4"/>
    <dgm:cxn modelId="{4FD7A7FE-9856-46A7-9157-48139F140C4B}" type="presParOf" srcId="{12693916-C260-4251-9273-317396F8331B}" destId="{09308DF8-7B5E-41FA-BCF4-0CE0FDD9E95D}" srcOrd="2" destOrd="0" presId="urn:microsoft.com/office/officeart/2005/8/layout/process4"/>
    <dgm:cxn modelId="{EB721ABA-8A1D-49C8-806D-8469661885E4}" type="presParOf" srcId="{09308DF8-7B5E-41FA-BCF4-0CE0FDD9E95D}" destId="{79F3A79D-1E03-4E4D-A951-3E59EA2E236C}" srcOrd="0" destOrd="0" presId="urn:microsoft.com/office/officeart/2005/8/layout/process4"/>
    <dgm:cxn modelId="{4DD88A5B-513D-49DD-9BA9-467703464EC6}" type="presParOf" srcId="{09308DF8-7B5E-41FA-BCF4-0CE0FDD9E95D}" destId="{0019C6F1-3754-4804-9E05-ACDB3E6422E3}" srcOrd="1" destOrd="0" presId="urn:microsoft.com/office/officeart/2005/8/layout/process4"/>
    <dgm:cxn modelId="{862C8E0F-BEBF-45D5-8915-D779E5B9D3FB}" type="presParOf" srcId="{B606DF99-2258-4656-859D-BC278251872E}" destId="{562301A9-5680-4DE1-82ED-CC25C4E683C3}" srcOrd="3" destOrd="0" presId="urn:microsoft.com/office/officeart/2005/8/layout/process4"/>
    <dgm:cxn modelId="{759DEF5F-E5CA-4F99-8DF7-8A23EBC1CF6C}" type="presParOf" srcId="{B606DF99-2258-4656-859D-BC278251872E}" destId="{C062D7A6-15BE-41B0-A968-7F9AE8AF3A49}" srcOrd="4" destOrd="0" presId="urn:microsoft.com/office/officeart/2005/8/layout/process4"/>
    <dgm:cxn modelId="{D8026CE5-CF4C-4542-AE48-4B1D95D9B70E}" type="presParOf" srcId="{C062D7A6-15BE-41B0-A968-7F9AE8AF3A49}" destId="{AFCAAF39-F499-4118-9F02-F2A965E39711}" srcOrd="0" destOrd="0" presId="urn:microsoft.com/office/officeart/2005/8/layout/process4"/>
    <dgm:cxn modelId="{C7DBD4D3-63B2-43D4-920D-9FE7DB6ECE4E}" type="presParOf" srcId="{C062D7A6-15BE-41B0-A968-7F9AE8AF3A49}" destId="{2B04ECC8-41D8-45BC-AD2F-4AF5902C8917}" srcOrd="1" destOrd="0" presId="urn:microsoft.com/office/officeart/2005/8/layout/process4"/>
    <dgm:cxn modelId="{17B96222-4A9F-4647-A0D1-83A8C62A5BD7}" type="presParOf" srcId="{C062D7A6-15BE-41B0-A968-7F9AE8AF3A49}" destId="{AA6E3E36-D66F-409C-83AB-A5D1A9E6DB76}" srcOrd="2" destOrd="0" presId="urn:microsoft.com/office/officeart/2005/8/layout/process4"/>
    <dgm:cxn modelId="{5C309770-1B69-4AD7-A69F-B0A559582B27}" type="presParOf" srcId="{AA6E3E36-D66F-409C-83AB-A5D1A9E6DB76}" destId="{2016F276-EB65-4926-AFCA-56315709D17C}" srcOrd="0" destOrd="0" presId="urn:microsoft.com/office/officeart/2005/8/layout/process4"/>
    <dgm:cxn modelId="{7B08287C-7949-4DB9-A605-7991337D10B6}" type="presParOf" srcId="{AA6E3E36-D66F-409C-83AB-A5D1A9E6DB76}" destId="{BB9F86E2-71EF-4E24-BB95-6AE53F67910C}"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28171-EC54-4A05-ABE9-B4405CD4A2BE}">
      <dsp:nvSpPr>
        <dsp:cNvPr id="0" name=""/>
        <dsp:cNvSpPr/>
      </dsp:nvSpPr>
      <dsp:spPr>
        <a:xfrm>
          <a:off x="0" y="4109339"/>
          <a:ext cx="8661648" cy="13487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s-PE" sz="2500" kern="1200" dirty="0"/>
            <a:t>Capa de datos</a:t>
          </a:r>
        </a:p>
      </dsp:txBody>
      <dsp:txXfrm>
        <a:off x="0" y="4109339"/>
        <a:ext cx="8661648" cy="728339"/>
      </dsp:txXfrm>
    </dsp:sp>
    <dsp:sp modelId="{7667F17F-C7DA-4FA3-A708-EB238824CBE9}">
      <dsp:nvSpPr>
        <dsp:cNvPr id="0" name=""/>
        <dsp:cNvSpPr/>
      </dsp:nvSpPr>
      <dsp:spPr>
        <a:xfrm>
          <a:off x="0" y="4810704"/>
          <a:ext cx="4330824" cy="62043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s-PE" sz="3700" kern="1200" dirty="0" err="1"/>
            <a:t>SPs</a:t>
          </a:r>
          <a:endParaRPr lang="es-PE" sz="3700" kern="1200" dirty="0"/>
        </a:p>
      </dsp:txBody>
      <dsp:txXfrm>
        <a:off x="0" y="4810704"/>
        <a:ext cx="4330824" cy="620437"/>
      </dsp:txXfrm>
    </dsp:sp>
    <dsp:sp modelId="{54078B3A-8621-4398-BEB1-D393AAEB9244}">
      <dsp:nvSpPr>
        <dsp:cNvPr id="0" name=""/>
        <dsp:cNvSpPr/>
      </dsp:nvSpPr>
      <dsp:spPr>
        <a:xfrm>
          <a:off x="4330824" y="4810704"/>
          <a:ext cx="4330824" cy="62043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s-PE" sz="3700" kern="1200" dirty="0"/>
            <a:t>ORM</a:t>
          </a:r>
        </a:p>
      </dsp:txBody>
      <dsp:txXfrm>
        <a:off x="4330824" y="4810704"/>
        <a:ext cx="4330824" cy="620437"/>
      </dsp:txXfrm>
    </dsp:sp>
    <dsp:sp modelId="{E1D013EF-EE15-4333-8A75-737C5B64542B}">
      <dsp:nvSpPr>
        <dsp:cNvPr id="0" name=""/>
        <dsp:cNvSpPr/>
      </dsp:nvSpPr>
      <dsp:spPr>
        <a:xfrm rot="10800000">
          <a:off x="0" y="2055152"/>
          <a:ext cx="8661648" cy="2074419"/>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s-PE" sz="2500" kern="1200" dirty="0"/>
            <a:t>Lógica de negocio</a:t>
          </a:r>
        </a:p>
      </dsp:txBody>
      <dsp:txXfrm rot="-10800000">
        <a:off x="0" y="2055152"/>
        <a:ext cx="8661648" cy="728121"/>
      </dsp:txXfrm>
    </dsp:sp>
    <dsp:sp modelId="{79F3A79D-1E03-4E4D-A951-3E59EA2E236C}">
      <dsp:nvSpPr>
        <dsp:cNvPr id="0" name=""/>
        <dsp:cNvSpPr/>
      </dsp:nvSpPr>
      <dsp:spPr>
        <a:xfrm>
          <a:off x="0" y="2783273"/>
          <a:ext cx="4330824" cy="62025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s-PE" sz="3700" kern="1200" dirty="0"/>
            <a:t>Reglas de negocio</a:t>
          </a:r>
        </a:p>
      </dsp:txBody>
      <dsp:txXfrm>
        <a:off x="0" y="2783273"/>
        <a:ext cx="4330824" cy="620251"/>
      </dsp:txXfrm>
    </dsp:sp>
    <dsp:sp modelId="{0019C6F1-3754-4804-9E05-ACDB3E6422E3}">
      <dsp:nvSpPr>
        <dsp:cNvPr id="0" name=""/>
        <dsp:cNvSpPr/>
      </dsp:nvSpPr>
      <dsp:spPr>
        <a:xfrm>
          <a:off x="4330824" y="2783273"/>
          <a:ext cx="4330824" cy="62025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s-PE" sz="3700" kern="1200" dirty="0"/>
            <a:t>Motor de workflow</a:t>
          </a:r>
        </a:p>
      </dsp:txBody>
      <dsp:txXfrm>
        <a:off x="4330824" y="2783273"/>
        <a:ext cx="4330824" cy="620251"/>
      </dsp:txXfrm>
    </dsp:sp>
    <dsp:sp modelId="{2B04ECC8-41D8-45BC-AD2F-4AF5902C8917}">
      <dsp:nvSpPr>
        <dsp:cNvPr id="0" name=""/>
        <dsp:cNvSpPr/>
      </dsp:nvSpPr>
      <dsp:spPr>
        <a:xfrm rot="10800000">
          <a:off x="0" y="964"/>
          <a:ext cx="8661648" cy="2074419"/>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s-PE" sz="2500" kern="1200" dirty="0"/>
            <a:t>Interfaz de usuario</a:t>
          </a:r>
        </a:p>
      </dsp:txBody>
      <dsp:txXfrm rot="-10800000">
        <a:off x="0" y="964"/>
        <a:ext cx="8661648" cy="728121"/>
      </dsp:txXfrm>
    </dsp:sp>
    <dsp:sp modelId="{2016F276-EB65-4926-AFCA-56315709D17C}">
      <dsp:nvSpPr>
        <dsp:cNvPr id="0" name=""/>
        <dsp:cNvSpPr/>
      </dsp:nvSpPr>
      <dsp:spPr>
        <a:xfrm>
          <a:off x="0" y="729086"/>
          <a:ext cx="4330824" cy="62025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s-PE" sz="3700" kern="1200" dirty="0"/>
            <a:t>Páginas </a:t>
          </a:r>
          <a:r>
            <a:rPr lang="es-PE" sz="3700" kern="1200" dirty="0" err="1"/>
            <a:t>ASP.Net</a:t>
          </a:r>
          <a:endParaRPr lang="es-PE" sz="3700" kern="1200" dirty="0"/>
        </a:p>
      </dsp:txBody>
      <dsp:txXfrm>
        <a:off x="0" y="729086"/>
        <a:ext cx="4330824" cy="620251"/>
      </dsp:txXfrm>
    </dsp:sp>
    <dsp:sp modelId="{BB9F86E2-71EF-4E24-BB95-6AE53F67910C}">
      <dsp:nvSpPr>
        <dsp:cNvPr id="0" name=""/>
        <dsp:cNvSpPr/>
      </dsp:nvSpPr>
      <dsp:spPr>
        <a:xfrm>
          <a:off x="4330824" y="729086"/>
          <a:ext cx="4330824" cy="62025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3144" tIns="46990" rIns="263144" bIns="46990" numCol="1" spcCol="1270" anchor="ctr" anchorCtr="0">
          <a:noAutofit/>
        </a:bodyPr>
        <a:lstStyle/>
        <a:p>
          <a:pPr marL="0" lvl="0" indent="0" algn="ctr" defTabSz="1644650">
            <a:lnSpc>
              <a:spcPct val="90000"/>
            </a:lnSpc>
            <a:spcBef>
              <a:spcPct val="0"/>
            </a:spcBef>
            <a:spcAft>
              <a:spcPct val="35000"/>
            </a:spcAft>
            <a:buNone/>
          </a:pPr>
          <a:r>
            <a:rPr lang="es-PE" sz="3700" kern="1200" dirty="0"/>
            <a:t>HTML 5 - jQuery</a:t>
          </a:r>
        </a:p>
      </dsp:txBody>
      <dsp:txXfrm>
        <a:off x="4330824" y="729086"/>
        <a:ext cx="4330824" cy="62025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PE"/>
          </a:p>
        </p:txBody>
      </p:sp>
      <p:sp>
        <p:nvSpPr>
          <p:cNvPr id="4" name="3 Marcador de fecha"/>
          <p:cNvSpPr>
            <a:spLocks noGrp="1"/>
          </p:cNvSpPr>
          <p:nvPr>
            <p:ph type="dt" sz="half" idx="10"/>
          </p:nvPr>
        </p:nvSpPr>
        <p:spPr/>
        <p:txBody>
          <a:bodyPr/>
          <a:lstStyle/>
          <a:p>
            <a:fld id="{97B262C7-3138-4BB9-B467-DFA30F8D8FDF}" type="datetimeFigureOut">
              <a:rPr lang="es-PE" smtClean="0"/>
              <a:t>24/08/2017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993FA249-4093-45C5-B20E-CD09B80821CE}" type="slidenum">
              <a:rPr lang="es-PE" smtClean="0"/>
              <a:t>‹Nº›</a:t>
            </a:fld>
            <a:endParaRPr lang="es-PE"/>
          </a:p>
        </p:txBody>
      </p:sp>
    </p:spTree>
    <p:extLst>
      <p:ext uri="{BB962C8B-B14F-4D97-AF65-F5344CB8AC3E}">
        <p14:creationId xmlns:p14="http://schemas.microsoft.com/office/powerpoint/2010/main" val="359605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97B262C7-3138-4BB9-B467-DFA30F8D8FDF}" type="datetimeFigureOut">
              <a:rPr lang="es-PE" smtClean="0"/>
              <a:t>24/08/2017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993FA249-4093-45C5-B20E-CD09B80821CE}" type="slidenum">
              <a:rPr lang="es-PE" smtClean="0"/>
              <a:t>‹Nº›</a:t>
            </a:fld>
            <a:endParaRPr lang="es-PE"/>
          </a:p>
        </p:txBody>
      </p:sp>
    </p:spTree>
    <p:extLst>
      <p:ext uri="{BB962C8B-B14F-4D97-AF65-F5344CB8AC3E}">
        <p14:creationId xmlns:p14="http://schemas.microsoft.com/office/powerpoint/2010/main" val="249414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97B262C7-3138-4BB9-B467-DFA30F8D8FDF}" type="datetimeFigureOut">
              <a:rPr lang="es-PE" smtClean="0"/>
              <a:t>24/08/2017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993FA249-4093-45C5-B20E-CD09B80821CE}" type="slidenum">
              <a:rPr lang="es-PE" smtClean="0"/>
              <a:t>‹Nº›</a:t>
            </a:fld>
            <a:endParaRPr lang="es-PE"/>
          </a:p>
        </p:txBody>
      </p:sp>
    </p:spTree>
    <p:extLst>
      <p:ext uri="{BB962C8B-B14F-4D97-AF65-F5344CB8AC3E}">
        <p14:creationId xmlns:p14="http://schemas.microsoft.com/office/powerpoint/2010/main" val="396174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97B262C7-3138-4BB9-B467-DFA30F8D8FDF}" type="datetimeFigureOut">
              <a:rPr lang="es-PE" smtClean="0"/>
              <a:t>24/08/2017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993FA249-4093-45C5-B20E-CD09B80821CE}" type="slidenum">
              <a:rPr lang="es-PE" smtClean="0"/>
              <a:t>‹Nº›</a:t>
            </a:fld>
            <a:endParaRPr lang="es-PE"/>
          </a:p>
        </p:txBody>
      </p:sp>
    </p:spTree>
    <p:extLst>
      <p:ext uri="{BB962C8B-B14F-4D97-AF65-F5344CB8AC3E}">
        <p14:creationId xmlns:p14="http://schemas.microsoft.com/office/powerpoint/2010/main" val="402149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97B262C7-3138-4BB9-B467-DFA30F8D8FDF}" type="datetimeFigureOut">
              <a:rPr lang="es-PE" smtClean="0"/>
              <a:t>24/08/2017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993FA249-4093-45C5-B20E-CD09B80821CE}" type="slidenum">
              <a:rPr lang="es-PE" smtClean="0"/>
              <a:t>‹Nº›</a:t>
            </a:fld>
            <a:endParaRPr lang="es-PE"/>
          </a:p>
        </p:txBody>
      </p:sp>
    </p:spTree>
    <p:extLst>
      <p:ext uri="{BB962C8B-B14F-4D97-AF65-F5344CB8AC3E}">
        <p14:creationId xmlns:p14="http://schemas.microsoft.com/office/powerpoint/2010/main" val="3133079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fecha"/>
          <p:cNvSpPr>
            <a:spLocks noGrp="1"/>
          </p:cNvSpPr>
          <p:nvPr>
            <p:ph type="dt" sz="half" idx="10"/>
          </p:nvPr>
        </p:nvSpPr>
        <p:spPr/>
        <p:txBody>
          <a:bodyPr/>
          <a:lstStyle/>
          <a:p>
            <a:fld id="{97B262C7-3138-4BB9-B467-DFA30F8D8FDF}" type="datetimeFigureOut">
              <a:rPr lang="es-PE" smtClean="0"/>
              <a:t>24/08/2017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993FA249-4093-45C5-B20E-CD09B80821CE}" type="slidenum">
              <a:rPr lang="es-PE" smtClean="0"/>
              <a:t>‹Nº›</a:t>
            </a:fld>
            <a:endParaRPr lang="es-PE"/>
          </a:p>
        </p:txBody>
      </p:sp>
    </p:spTree>
    <p:extLst>
      <p:ext uri="{BB962C8B-B14F-4D97-AF65-F5344CB8AC3E}">
        <p14:creationId xmlns:p14="http://schemas.microsoft.com/office/powerpoint/2010/main" val="374094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6 Marcador de fecha"/>
          <p:cNvSpPr>
            <a:spLocks noGrp="1"/>
          </p:cNvSpPr>
          <p:nvPr>
            <p:ph type="dt" sz="half" idx="10"/>
          </p:nvPr>
        </p:nvSpPr>
        <p:spPr/>
        <p:txBody>
          <a:bodyPr/>
          <a:lstStyle/>
          <a:p>
            <a:fld id="{97B262C7-3138-4BB9-B467-DFA30F8D8FDF}" type="datetimeFigureOut">
              <a:rPr lang="es-PE" smtClean="0"/>
              <a:t>24/08/2017</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993FA249-4093-45C5-B20E-CD09B80821CE}" type="slidenum">
              <a:rPr lang="es-PE" smtClean="0"/>
              <a:t>‹Nº›</a:t>
            </a:fld>
            <a:endParaRPr lang="es-PE"/>
          </a:p>
        </p:txBody>
      </p:sp>
    </p:spTree>
    <p:extLst>
      <p:ext uri="{BB962C8B-B14F-4D97-AF65-F5344CB8AC3E}">
        <p14:creationId xmlns:p14="http://schemas.microsoft.com/office/powerpoint/2010/main" val="4105472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fecha"/>
          <p:cNvSpPr>
            <a:spLocks noGrp="1"/>
          </p:cNvSpPr>
          <p:nvPr>
            <p:ph type="dt" sz="half" idx="10"/>
          </p:nvPr>
        </p:nvSpPr>
        <p:spPr/>
        <p:txBody>
          <a:bodyPr/>
          <a:lstStyle/>
          <a:p>
            <a:fld id="{97B262C7-3138-4BB9-B467-DFA30F8D8FDF}" type="datetimeFigureOut">
              <a:rPr lang="es-PE" smtClean="0"/>
              <a:t>24/08/2017</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993FA249-4093-45C5-B20E-CD09B80821CE}" type="slidenum">
              <a:rPr lang="es-PE" smtClean="0"/>
              <a:t>‹Nº›</a:t>
            </a:fld>
            <a:endParaRPr lang="es-PE"/>
          </a:p>
        </p:txBody>
      </p:sp>
    </p:spTree>
    <p:extLst>
      <p:ext uri="{BB962C8B-B14F-4D97-AF65-F5344CB8AC3E}">
        <p14:creationId xmlns:p14="http://schemas.microsoft.com/office/powerpoint/2010/main" val="417810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7B262C7-3138-4BB9-B467-DFA30F8D8FDF}" type="datetimeFigureOut">
              <a:rPr lang="es-PE" smtClean="0"/>
              <a:t>24/08/2017</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993FA249-4093-45C5-B20E-CD09B80821CE}" type="slidenum">
              <a:rPr lang="es-PE" smtClean="0"/>
              <a:t>‹Nº›</a:t>
            </a:fld>
            <a:endParaRPr lang="es-PE"/>
          </a:p>
        </p:txBody>
      </p:sp>
    </p:spTree>
    <p:extLst>
      <p:ext uri="{BB962C8B-B14F-4D97-AF65-F5344CB8AC3E}">
        <p14:creationId xmlns:p14="http://schemas.microsoft.com/office/powerpoint/2010/main" val="2791597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7B262C7-3138-4BB9-B467-DFA30F8D8FDF}" type="datetimeFigureOut">
              <a:rPr lang="es-PE" smtClean="0"/>
              <a:t>24/08/2017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993FA249-4093-45C5-B20E-CD09B80821CE}" type="slidenum">
              <a:rPr lang="es-PE" smtClean="0"/>
              <a:t>‹Nº›</a:t>
            </a:fld>
            <a:endParaRPr lang="es-PE"/>
          </a:p>
        </p:txBody>
      </p:sp>
    </p:spTree>
    <p:extLst>
      <p:ext uri="{BB962C8B-B14F-4D97-AF65-F5344CB8AC3E}">
        <p14:creationId xmlns:p14="http://schemas.microsoft.com/office/powerpoint/2010/main" val="251660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7B262C7-3138-4BB9-B467-DFA30F8D8FDF}" type="datetimeFigureOut">
              <a:rPr lang="es-PE" smtClean="0"/>
              <a:t>24/08/2017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993FA249-4093-45C5-B20E-CD09B80821CE}" type="slidenum">
              <a:rPr lang="es-PE" smtClean="0"/>
              <a:t>‹Nº›</a:t>
            </a:fld>
            <a:endParaRPr lang="es-PE"/>
          </a:p>
        </p:txBody>
      </p:sp>
    </p:spTree>
    <p:extLst>
      <p:ext uri="{BB962C8B-B14F-4D97-AF65-F5344CB8AC3E}">
        <p14:creationId xmlns:p14="http://schemas.microsoft.com/office/powerpoint/2010/main" val="112925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262C7-3138-4BB9-B467-DFA30F8D8FDF}" type="datetimeFigureOut">
              <a:rPr lang="es-PE" smtClean="0"/>
              <a:t>24/08/2017</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FA249-4093-45C5-B20E-CD09B80821CE}" type="slidenum">
              <a:rPr lang="es-PE" smtClean="0"/>
              <a:t>‹Nº›</a:t>
            </a:fld>
            <a:endParaRPr lang="es-PE"/>
          </a:p>
        </p:txBody>
      </p:sp>
    </p:spTree>
    <p:extLst>
      <p:ext uri="{BB962C8B-B14F-4D97-AF65-F5344CB8AC3E}">
        <p14:creationId xmlns:p14="http://schemas.microsoft.com/office/powerpoint/2010/main" val="77337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B4E1115-D04B-4F4A-ABB8-360C80ADA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6" y="1196752"/>
            <a:ext cx="9149072" cy="4464496"/>
          </a:xfrm>
          <a:prstGeom prst="rect">
            <a:avLst/>
          </a:prstGeom>
        </p:spPr>
      </p:pic>
    </p:spTree>
    <p:extLst>
      <p:ext uri="{BB962C8B-B14F-4D97-AF65-F5344CB8AC3E}">
        <p14:creationId xmlns:p14="http://schemas.microsoft.com/office/powerpoint/2010/main" val="340453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5" name="4 CuadroTexto"/>
          <p:cNvSpPr txBox="1"/>
          <p:nvPr/>
        </p:nvSpPr>
        <p:spPr>
          <a:xfrm>
            <a:off x="1115616" y="3019599"/>
            <a:ext cx="7344816" cy="769441"/>
          </a:xfrm>
          <a:prstGeom prst="rect">
            <a:avLst/>
          </a:prstGeom>
          <a:noFill/>
        </p:spPr>
        <p:txBody>
          <a:bodyPr wrap="square" rtlCol="0">
            <a:spAutoFit/>
          </a:bodyPr>
          <a:lstStyle/>
          <a:p>
            <a:pPr algn="ctr"/>
            <a:r>
              <a:rPr lang="es-PE" sz="4400" b="1" dirty="0">
                <a:solidFill>
                  <a:schemeClr val="tx1">
                    <a:lumMod val="75000"/>
                    <a:lumOff val="25000"/>
                  </a:schemeClr>
                </a:solidFill>
              </a:rPr>
              <a:t>SIGES</a:t>
            </a:r>
          </a:p>
        </p:txBody>
      </p:sp>
      <p:sp>
        <p:nvSpPr>
          <p:cNvPr id="6" name="5 CuadroTexto"/>
          <p:cNvSpPr txBox="1"/>
          <p:nvPr/>
        </p:nvSpPr>
        <p:spPr>
          <a:xfrm>
            <a:off x="179512" y="5805264"/>
            <a:ext cx="2304256" cy="338554"/>
          </a:xfrm>
          <a:prstGeom prst="rect">
            <a:avLst/>
          </a:prstGeom>
          <a:noFill/>
        </p:spPr>
        <p:txBody>
          <a:bodyPr wrap="square" rtlCol="0">
            <a:spAutoFit/>
          </a:bodyPr>
          <a:lstStyle/>
          <a:p>
            <a:r>
              <a:rPr lang="es-ES" sz="1600" dirty="0">
                <a:solidFill>
                  <a:schemeClr val="tx1">
                    <a:lumMod val="85000"/>
                    <a:lumOff val="15000"/>
                  </a:schemeClr>
                </a:solidFill>
              </a:rPr>
              <a:t>M</a:t>
            </a:r>
            <a:r>
              <a:rPr lang="es-PE" sz="1600" dirty="0" err="1">
                <a:solidFill>
                  <a:schemeClr val="tx1">
                    <a:lumMod val="85000"/>
                    <a:lumOff val="15000"/>
                  </a:schemeClr>
                </a:solidFill>
              </a:rPr>
              <a:t>iguel</a:t>
            </a:r>
            <a:r>
              <a:rPr lang="es-PE" sz="1600" dirty="0">
                <a:solidFill>
                  <a:schemeClr val="tx1">
                    <a:lumMod val="85000"/>
                    <a:lumOff val="15000"/>
                  </a:schemeClr>
                </a:solidFill>
              </a:rPr>
              <a:t> Abarca Urbano</a:t>
            </a:r>
          </a:p>
        </p:txBody>
      </p:sp>
      <p:sp>
        <p:nvSpPr>
          <p:cNvPr id="7" name="6 CuadroTexto"/>
          <p:cNvSpPr txBox="1"/>
          <p:nvPr/>
        </p:nvSpPr>
        <p:spPr>
          <a:xfrm>
            <a:off x="6948264" y="384919"/>
            <a:ext cx="3384376" cy="307777"/>
          </a:xfrm>
          <a:prstGeom prst="rect">
            <a:avLst/>
          </a:prstGeom>
          <a:noFill/>
        </p:spPr>
        <p:txBody>
          <a:bodyPr wrap="square" rtlCol="0">
            <a:spAutoFit/>
          </a:bodyPr>
          <a:lstStyle/>
          <a:p>
            <a:r>
              <a:rPr lang="es-PE" sz="1400" b="1" dirty="0">
                <a:solidFill>
                  <a:schemeClr val="bg1"/>
                </a:solidFill>
              </a:rPr>
              <a:t>www.e-solutions.com.pe</a:t>
            </a:r>
          </a:p>
        </p:txBody>
      </p:sp>
      <p:sp>
        <p:nvSpPr>
          <p:cNvPr id="8" name="7 CuadroTexto"/>
          <p:cNvSpPr txBox="1"/>
          <p:nvPr/>
        </p:nvSpPr>
        <p:spPr>
          <a:xfrm>
            <a:off x="179512" y="6229816"/>
            <a:ext cx="2434531" cy="276999"/>
          </a:xfrm>
          <a:prstGeom prst="rect">
            <a:avLst/>
          </a:prstGeom>
          <a:noFill/>
        </p:spPr>
        <p:txBody>
          <a:bodyPr wrap="square" rtlCol="0">
            <a:spAutoFit/>
          </a:bodyPr>
          <a:lstStyle/>
          <a:p>
            <a:r>
              <a:rPr lang="es-ES" sz="1200" dirty="0">
                <a:solidFill>
                  <a:schemeClr val="tx1">
                    <a:lumMod val="75000"/>
                    <a:lumOff val="25000"/>
                  </a:schemeClr>
                </a:solidFill>
              </a:rPr>
              <a:t>m</a:t>
            </a:r>
            <a:r>
              <a:rPr lang="es-PE" sz="1200" dirty="0">
                <a:solidFill>
                  <a:schemeClr val="tx1">
                    <a:lumMod val="75000"/>
                    <a:lumOff val="25000"/>
                  </a:schemeClr>
                </a:solidFill>
              </a:rPr>
              <a:t>abarca@a-solutions.net</a:t>
            </a:r>
          </a:p>
        </p:txBody>
      </p:sp>
      <p:sp>
        <p:nvSpPr>
          <p:cNvPr id="10" name="9 CuadroTexto"/>
          <p:cNvSpPr txBox="1"/>
          <p:nvPr/>
        </p:nvSpPr>
        <p:spPr>
          <a:xfrm>
            <a:off x="179512" y="6021288"/>
            <a:ext cx="3456384" cy="307777"/>
          </a:xfrm>
          <a:prstGeom prst="rect">
            <a:avLst/>
          </a:prstGeom>
          <a:noFill/>
        </p:spPr>
        <p:txBody>
          <a:bodyPr wrap="square" rtlCol="0">
            <a:spAutoFit/>
          </a:bodyPr>
          <a:lstStyle/>
          <a:p>
            <a:r>
              <a:rPr lang="es-PE" sz="1400" dirty="0">
                <a:solidFill>
                  <a:schemeClr val="tx1">
                    <a:lumMod val="75000"/>
                    <a:lumOff val="25000"/>
                  </a:schemeClr>
                </a:solidFill>
              </a:rPr>
              <a:t>Director Gerente</a:t>
            </a:r>
          </a:p>
        </p:txBody>
      </p:sp>
      <p:sp>
        <p:nvSpPr>
          <p:cNvPr id="12" name="11 CuadroTexto"/>
          <p:cNvSpPr txBox="1"/>
          <p:nvPr/>
        </p:nvSpPr>
        <p:spPr>
          <a:xfrm>
            <a:off x="1088649" y="3860647"/>
            <a:ext cx="7344816" cy="461665"/>
          </a:xfrm>
          <a:prstGeom prst="rect">
            <a:avLst/>
          </a:prstGeom>
          <a:noFill/>
        </p:spPr>
        <p:txBody>
          <a:bodyPr wrap="square" rtlCol="0">
            <a:spAutoFit/>
          </a:bodyPr>
          <a:lstStyle/>
          <a:p>
            <a:pPr algn="ctr"/>
            <a:r>
              <a:rPr lang="es-PE" sz="2400" dirty="0">
                <a:solidFill>
                  <a:schemeClr val="tx1">
                    <a:lumMod val="50000"/>
                    <a:lumOff val="50000"/>
                  </a:schemeClr>
                </a:solidFill>
              </a:rPr>
              <a:t>Sistema para Gestión de Estaciones de Servicio </a:t>
            </a:r>
          </a:p>
        </p:txBody>
      </p:sp>
      <p:cxnSp>
        <p:nvCxnSpPr>
          <p:cNvPr id="14" name="13 Conector recto"/>
          <p:cNvCxnSpPr/>
          <p:nvPr/>
        </p:nvCxnSpPr>
        <p:spPr>
          <a:xfrm>
            <a:off x="1763688" y="3766393"/>
            <a:ext cx="5688632" cy="2264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Marcador de contenido 8">
            <a:extLst>
              <a:ext uri="{FF2B5EF4-FFF2-40B4-BE49-F238E27FC236}">
                <a16:creationId xmlns:a16="http://schemas.microsoft.com/office/drawing/2014/main" id="{E245CBD0-1A66-4E16-8C6B-82F3FD62172A}"/>
              </a:ext>
            </a:extLst>
          </p:cNvPr>
          <p:cNvSpPr>
            <a:spLocks noGrp="1"/>
          </p:cNvSpPr>
          <p:nvPr>
            <p:ph idx="1"/>
          </p:nvPr>
        </p:nvSpPr>
        <p:spPr/>
        <p:txBody>
          <a:bodyPr/>
          <a:lstStyle/>
          <a:p>
            <a:endParaRPr lang="es-PE"/>
          </a:p>
        </p:txBody>
      </p:sp>
      <p:pic>
        <p:nvPicPr>
          <p:cNvPr id="13" name="Imagen 12">
            <a:extLst>
              <a:ext uri="{FF2B5EF4-FFF2-40B4-BE49-F238E27FC236}">
                <a16:creationId xmlns:a16="http://schemas.microsoft.com/office/drawing/2014/main" id="{229E45B0-72E4-4A5A-8070-04A733AF46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 y="-27383"/>
            <a:ext cx="2990360" cy="1459214"/>
          </a:xfrm>
          <a:prstGeom prst="rect">
            <a:avLst/>
          </a:prstGeom>
        </p:spPr>
      </p:pic>
    </p:spTree>
    <p:extLst>
      <p:ext uri="{BB962C8B-B14F-4D97-AF65-F5344CB8AC3E}">
        <p14:creationId xmlns:p14="http://schemas.microsoft.com/office/powerpoint/2010/main" val="527009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7195280"/>
          </a:xfrm>
        </p:spPr>
      </p:pic>
      <p:sp>
        <p:nvSpPr>
          <p:cNvPr id="3" name="2 CuadroTexto"/>
          <p:cNvSpPr txBox="1"/>
          <p:nvPr/>
        </p:nvSpPr>
        <p:spPr>
          <a:xfrm>
            <a:off x="1259632" y="1556792"/>
            <a:ext cx="6768752" cy="523220"/>
          </a:xfrm>
          <a:prstGeom prst="rect">
            <a:avLst/>
          </a:prstGeom>
          <a:noFill/>
        </p:spPr>
        <p:txBody>
          <a:bodyPr wrap="square" rtlCol="0">
            <a:spAutoFit/>
          </a:bodyPr>
          <a:lstStyle/>
          <a:p>
            <a:pPr algn="ctr"/>
            <a:r>
              <a:rPr lang="es-PE" sz="2800" b="1" dirty="0"/>
              <a:t>¿Qué es SMART?</a:t>
            </a:r>
          </a:p>
        </p:txBody>
      </p:sp>
      <p:sp>
        <p:nvSpPr>
          <p:cNvPr id="5" name="4 CuadroTexto"/>
          <p:cNvSpPr txBox="1"/>
          <p:nvPr/>
        </p:nvSpPr>
        <p:spPr>
          <a:xfrm>
            <a:off x="1603229" y="2420888"/>
            <a:ext cx="6408712" cy="4401205"/>
          </a:xfrm>
          <a:prstGeom prst="rect">
            <a:avLst/>
          </a:prstGeom>
          <a:noFill/>
        </p:spPr>
        <p:txBody>
          <a:bodyPr wrap="square" rtlCol="0">
            <a:spAutoFit/>
          </a:bodyPr>
          <a:lstStyle/>
          <a:p>
            <a:r>
              <a:rPr lang="es-PE" sz="2000" dirty="0"/>
              <a:t>Es una aplicación Web creada a la medida para el Centro de Financiamiento Automotriz (CFA) de BCP.</a:t>
            </a:r>
          </a:p>
          <a:p>
            <a:endParaRPr lang="es-PE" sz="2000" dirty="0"/>
          </a:p>
          <a:p>
            <a:r>
              <a:rPr lang="es-PE" sz="2000" dirty="0"/>
              <a:t>Se enfoca en un modelo distribuido de gestores de crédito que se encuentran operando en las sucursales de los </a:t>
            </a:r>
            <a:r>
              <a:rPr lang="es-PE" sz="2000" dirty="0" err="1"/>
              <a:t>Dealers</a:t>
            </a:r>
            <a:r>
              <a:rPr lang="es-PE" sz="2000" dirty="0"/>
              <a:t> con los que BCP ha conseguido tener convenio.</a:t>
            </a:r>
          </a:p>
          <a:p>
            <a:endParaRPr lang="es-PE" sz="2000" dirty="0"/>
          </a:p>
          <a:p>
            <a:r>
              <a:rPr lang="es-PE" sz="2000" dirty="0"/>
              <a:t>SMART tiene internamente un motor de </a:t>
            </a:r>
            <a:r>
              <a:rPr lang="es-PE" sz="2000" dirty="0" err="1"/>
              <a:t>workflow</a:t>
            </a:r>
            <a:r>
              <a:rPr lang="es-PE" sz="2000" dirty="0"/>
              <a:t> propio que permite que las solicitudes de crédito puedan seguir los caminos adecuados que permitan una atención oportuna de la aprobación del crédito con el menor riesgo (aprobaciones rápidas), sin que el cliente tenga que moverse del patio de venta.</a:t>
            </a:r>
          </a:p>
          <a:p>
            <a:endParaRPr lang="es-PE" sz="2000" dirty="0"/>
          </a:p>
        </p:txBody>
      </p:sp>
    </p:spTree>
    <p:extLst>
      <p:ext uri="{BB962C8B-B14F-4D97-AF65-F5344CB8AC3E}">
        <p14:creationId xmlns:p14="http://schemas.microsoft.com/office/powerpoint/2010/main" val="1867489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7195280"/>
          </a:xfrm>
        </p:spPr>
      </p:pic>
      <p:sp>
        <p:nvSpPr>
          <p:cNvPr id="3" name="2 CuadroTexto"/>
          <p:cNvSpPr txBox="1"/>
          <p:nvPr/>
        </p:nvSpPr>
        <p:spPr>
          <a:xfrm>
            <a:off x="1259632" y="1484784"/>
            <a:ext cx="6768752" cy="523220"/>
          </a:xfrm>
          <a:prstGeom prst="rect">
            <a:avLst/>
          </a:prstGeom>
          <a:noFill/>
        </p:spPr>
        <p:txBody>
          <a:bodyPr wrap="square" rtlCol="0">
            <a:spAutoFit/>
          </a:bodyPr>
          <a:lstStyle/>
          <a:p>
            <a:pPr algn="ctr"/>
            <a:r>
              <a:rPr lang="es-PE" sz="2800" b="1" dirty="0"/>
              <a:t>¿Qué necesidades cubre SMART?</a:t>
            </a:r>
          </a:p>
        </p:txBody>
      </p:sp>
      <p:sp>
        <p:nvSpPr>
          <p:cNvPr id="6" name="5 CuadroTexto"/>
          <p:cNvSpPr txBox="1"/>
          <p:nvPr/>
        </p:nvSpPr>
        <p:spPr>
          <a:xfrm>
            <a:off x="1475656" y="2204864"/>
            <a:ext cx="6840760" cy="5016758"/>
          </a:xfrm>
          <a:prstGeom prst="rect">
            <a:avLst/>
          </a:prstGeom>
          <a:noFill/>
        </p:spPr>
        <p:txBody>
          <a:bodyPr wrap="square" rtlCol="0">
            <a:spAutoFit/>
          </a:bodyPr>
          <a:lstStyle/>
          <a:p>
            <a:r>
              <a:rPr lang="es-PE" sz="2000" b="1" dirty="0"/>
              <a:t>Para </a:t>
            </a:r>
            <a:r>
              <a:rPr lang="es-PE" sz="2000" b="1" dirty="0" err="1"/>
              <a:t>Dealers</a:t>
            </a:r>
            <a:endParaRPr lang="es-PE" sz="2000" b="1" dirty="0"/>
          </a:p>
          <a:p>
            <a:r>
              <a:rPr lang="es-PE" sz="2000" dirty="0"/>
              <a:t>Concretar venta de autos para clientes que desean financiar el monto de compra, sin que el cliente deba abandonar el punto de venta para buscar el crédito automotriz en agencias del banco.</a:t>
            </a:r>
          </a:p>
          <a:p>
            <a:endParaRPr lang="es-PE" sz="2000" dirty="0"/>
          </a:p>
          <a:p>
            <a:r>
              <a:rPr lang="es-PE" sz="2000" b="1" dirty="0"/>
              <a:t>Para BCP</a:t>
            </a:r>
          </a:p>
          <a:p>
            <a:pPr marL="342900" indent="-342900">
              <a:buFont typeface="Arial" pitchFamily="34" charset="0"/>
              <a:buChar char="•"/>
            </a:pPr>
            <a:r>
              <a:rPr lang="es-PE" sz="2000" dirty="0"/>
              <a:t>Concretar créditos vehiculares en el mismo punto de venta.</a:t>
            </a:r>
          </a:p>
          <a:p>
            <a:pPr marL="342900" indent="-342900">
              <a:buFont typeface="Arial" pitchFamily="34" charset="0"/>
              <a:buChar char="•"/>
            </a:pPr>
            <a:r>
              <a:rPr lang="es-PE" sz="2000" dirty="0"/>
              <a:t>Organización de Análisis de créditos en menor tiempo.</a:t>
            </a:r>
          </a:p>
          <a:p>
            <a:pPr marL="342900" indent="-342900">
              <a:buFont typeface="Arial" pitchFamily="34" charset="0"/>
              <a:buChar char="•"/>
            </a:pPr>
            <a:r>
              <a:rPr lang="es-PE" sz="2000" dirty="0"/>
              <a:t>Organización de documentación para el crédito.</a:t>
            </a:r>
          </a:p>
          <a:p>
            <a:pPr marL="342900" indent="-342900">
              <a:buFont typeface="Arial" pitchFamily="34" charset="0"/>
              <a:buChar char="•"/>
            </a:pPr>
            <a:r>
              <a:rPr lang="es-PE" sz="2000" dirty="0"/>
              <a:t>Aplicar de forma automática reglas de negocio para decisiones de aprobación.</a:t>
            </a:r>
          </a:p>
          <a:p>
            <a:pPr marL="342900" indent="-342900">
              <a:buFont typeface="Arial" pitchFamily="34" charset="0"/>
              <a:buChar char="•"/>
            </a:pPr>
            <a:r>
              <a:rPr lang="es-PE" sz="2000" dirty="0"/>
              <a:t>Contar con proceso automatizado hasta desembolso y post-desembolso.</a:t>
            </a:r>
          </a:p>
          <a:p>
            <a:endParaRPr lang="es-PE" sz="2000" dirty="0"/>
          </a:p>
          <a:p>
            <a:endParaRPr lang="es-PE" sz="2000" dirty="0"/>
          </a:p>
        </p:txBody>
      </p:sp>
    </p:spTree>
    <p:extLst>
      <p:ext uri="{BB962C8B-B14F-4D97-AF65-F5344CB8AC3E}">
        <p14:creationId xmlns:p14="http://schemas.microsoft.com/office/powerpoint/2010/main" val="263913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3 Marcador de contenid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80512" cy="7195280"/>
          </a:xfrm>
          <a:prstGeom prst="rect">
            <a:avLst/>
          </a:prstGeom>
        </p:spPr>
      </p:pic>
      <p:sp>
        <p:nvSpPr>
          <p:cNvPr id="2" name="1 Título"/>
          <p:cNvSpPr>
            <a:spLocks noGrp="1"/>
          </p:cNvSpPr>
          <p:nvPr>
            <p:ph type="title"/>
          </p:nvPr>
        </p:nvSpPr>
        <p:spPr>
          <a:xfrm>
            <a:off x="3349602" y="188640"/>
            <a:ext cx="5794398" cy="776439"/>
          </a:xfrm>
        </p:spPr>
        <p:txBody>
          <a:bodyPr>
            <a:normAutofit/>
          </a:bodyPr>
          <a:lstStyle/>
          <a:p>
            <a:pPr algn="ctr"/>
            <a:r>
              <a:rPr lang="es-MX" b="1" dirty="0">
                <a:solidFill>
                  <a:schemeClr val="bg1"/>
                </a:solidFill>
                <a:latin typeface="+mn-lt"/>
              </a:rPr>
              <a:t>Roles del Sistema</a:t>
            </a: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325" y="1843960"/>
            <a:ext cx="838786" cy="887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8994" y="4706171"/>
            <a:ext cx="954250" cy="82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9097" y="4320620"/>
            <a:ext cx="751627" cy="94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9987" y="4902935"/>
            <a:ext cx="713139" cy="847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6896" y="3886659"/>
            <a:ext cx="606049" cy="86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8121" y="4468384"/>
            <a:ext cx="6096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2268" y="4064238"/>
            <a:ext cx="613167" cy="74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2238786" y="1995161"/>
            <a:ext cx="1458669" cy="584775"/>
          </a:xfrm>
          <a:prstGeom prst="rect">
            <a:avLst/>
          </a:prstGeom>
          <a:noFill/>
        </p:spPr>
        <p:txBody>
          <a:bodyPr wrap="none" rtlCol="0">
            <a:spAutoFit/>
          </a:bodyPr>
          <a:lstStyle/>
          <a:p>
            <a:r>
              <a:rPr lang="es-MX" sz="1600" b="1" dirty="0"/>
              <a:t>Administrador </a:t>
            </a:r>
          </a:p>
          <a:p>
            <a:pPr algn="ctr"/>
            <a:r>
              <a:rPr lang="es-MX" sz="1600" b="1" dirty="0"/>
              <a:t>SMART</a:t>
            </a:r>
          </a:p>
        </p:txBody>
      </p:sp>
      <p:sp>
        <p:nvSpPr>
          <p:cNvPr id="6" name="5 Rectángulo redondeado"/>
          <p:cNvSpPr/>
          <p:nvPr/>
        </p:nvSpPr>
        <p:spPr>
          <a:xfrm>
            <a:off x="323528" y="1723360"/>
            <a:ext cx="8550830" cy="501800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20 Rectángulo redondeado"/>
          <p:cNvSpPr/>
          <p:nvPr/>
        </p:nvSpPr>
        <p:spPr>
          <a:xfrm>
            <a:off x="593438" y="2780928"/>
            <a:ext cx="8064896" cy="379946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8 Rectángulo redondeado"/>
          <p:cNvSpPr/>
          <p:nvPr/>
        </p:nvSpPr>
        <p:spPr>
          <a:xfrm>
            <a:off x="3833798" y="3573016"/>
            <a:ext cx="4498156" cy="2808313"/>
          </a:xfrm>
          <a:prstGeom prst="roundRect">
            <a:avLst/>
          </a:prstGeom>
          <a:no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9 CuadroTexto"/>
          <p:cNvSpPr txBox="1"/>
          <p:nvPr/>
        </p:nvSpPr>
        <p:spPr>
          <a:xfrm>
            <a:off x="5652120" y="3676382"/>
            <a:ext cx="2279594" cy="369332"/>
          </a:xfrm>
          <a:prstGeom prst="rect">
            <a:avLst/>
          </a:prstGeom>
          <a:noFill/>
        </p:spPr>
        <p:txBody>
          <a:bodyPr wrap="square" rtlCol="0">
            <a:spAutoFit/>
          </a:bodyPr>
          <a:lstStyle/>
          <a:p>
            <a:r>
              <a:rPr lang="es-MX" b="1" dirty="0">
                <a:solidFill>
                  <a:srgbClr val="002060"/>
                </a:solidFill>
              </a:rPr>
              <a:t>     </a:t>
            </a:r>
            <a:r>
              <a:rPr lang="es-MX" b="1" dirty="0" err="1">
                <a:solidFill>
                  <a:srgbClr val="002060"/>
                </a:solidFill>
              </a:rPr>
              <a:t>Dealer</a:t>
            </a:r>
            <a:r>
              <a:rPr lang="es-MX" b="1" dirty="0">
                <a:solidFill>
                  <a:srgbClr val="002060"/>
                </a:solidFill>
              </a:rPr>
              <a:t>  -Sucursal</a:t>
            </a:r>
          </a:p>
        </p:txBody>
      </p:sp>
      <p:sp>
        <p:nvSpPr>
          <p:cNvPr id="11" name="10 CuadroTexto"/>
          <p:cNvSpPr txBox="1"/>
          <p:nvPr/>
        </p:nvSpPr>
        <p:spPr>
          <a:xfrm>
            <a:off x="6992337" y="2890915"/>
            <a:ext cx="1660545" cy="369332"/>
          </a:xfrm>
          <a:prstGeom prst="rect">
            <a:avLst/>
          </a:prstGeom>
          <a:noFill/>
        </p:spPr>
        <p:txBody>
          <a:bodyPr wrap="square" rtlCol="0">
            <a:spAutoFit/>
          </a:bodyPr>
          <a:lstStyle/>
          <a:p>
            <a:r>
              <a:rPr lang="es-MX" b="1" dirty="0">
                <a:solidFill>
                  <a:srgbClr val="C00000"/>
                </a:solidFill>
              </a:rPr>
              <a:t>BCP  - CFA</a:t>
            </a:r>
          </a:p>
        </p:txBody>
      </p:sp>
      <p:sp>
        <p:nvSpPr>
          <p:cNvPr id="12" name="11 CuadroTexto"/>
          <p:cNvSpPr txBox="1"/>
          <p:nvPr/>
        </p:nvSpPr>
        <p:spPr>
          <a:xfrm>
            <a:off x="789288" y="4126906"/>
            <a:ext cx="1249381" cy="584775"/>
          </a:xfrm>
          <a:prstGeom prst="rect">
            <a:avLst/>
          </a:prstGeom>
          <a:noFill/>
        </p:spPr>
        <p:txBody>
          <a:bodyPr wrap="none" rtlCol="0">
            <a:spAutoFit/>
          </a:bodyPr>
          <a:lstStyle/>
          <a:p>
            <a:r>
              <a:rPr lang="es-MX" sz="1600" b="1" dirty="0"/>
              <a:t>Operaciones</a:t>
            </a:r>
          </a:p>
          <a:p>
            <a:r>
              <a:rPr lang="es-MX" sz="1600" b="1" dirty="0"/>
              <a:t>       BCP</a:t>
            </a:r>
          </a:p>
        </p:txBody>
      </p:sp>
      <p:sp>
        <p:nvSpPr>
          <p:cNvPr id="26" name="25 CuadroTexto"/>
          <p:cNvSpPr txBox="1"/>
          <p:nvPr/>
        </p:nvSpPr>
        <p:spPr>
          <a:xfrm>
            <a:off x="2348729" y="5389847"/>
            <a:ext cx="1228991" cy="584775"/>
          </a:xfrm>
          <a:prstGeom prst="rect">
            <a:avLst/>
          </a:prstGeom>
          <a:noFill/>
        </p:spPr>
        <p:txBody>
          <a:bodyPr wrap="square" rtlCol="0">
            <a:spAutoFit/>
          </a:bodyPr>
          <a:lstStyle/>
          <a:p>
            <a:r>
              <a:rPr lang="es-MX" sz="1600" b="1" dirty="0"/>
              <a:t>  Analistas </a:t>
            </a:r>
          </a:p>
          <a:p>
            <a:r>
              <a:rPr lang="es-MX" sz="1600" b="1" dirty="0"/>
              <a:t> de Crédito</a:t>
            </a:r>
          </a:p>
        </p:txBody>
      </p:sp>
      <p:sp>
        <p:nvSpPr>
          <p:cNvPr id="27" name="26 CuadroTexto"/>
          <p:cNvSpPr txBox="1"/>
          <p:nvPr/>
        </p:nvSpPr>
        <p:spPr>
          <a:xfrm>
            <a:off x="6697659" y="5733256"/>
            <a:ext cx="1235403" cy="584775"/>
          </a:xfrm>
          <a:prstGeom prst="rect">
            <a:avLst/>
          </a:prstGeom>
          <a:noFill/>
        </p:spPr>
        <p:txBody>
          <a:bodyPr wrap="none" rtlCol="0">
            <a:spAutoFit/>
          </a:bodyPr>
          <a:lstStyle/>
          <a:p>
            <a:r>
              <a:rPr lang="es-MX" sz="1600" b="1" dirty="0"/>
              <a:t>Vendedores</a:t>
            </a:r>
          </a:p>
          <a:p>
            <a:r>
              <a:rPr lang="es-MX" sz="1600" b="1" dirty="0"/>
              <a:t>Jefe Agencia</a:t>
            </a:r>
          </a:p>
        </p:txBody>
      </p:sp>
      <p:sp>
        <p:nvSpPr>
          <p:cNvPr id="28" name="27 CuadroTexto"/>
          <p:cNvSpPr txBox="1"/>
          <p:nvPr/>
        </p:nvSpPr>
        <p:spPr>
          <a:xfrm>
            <a:off x="4136854" y="5205378"/>
            <a:ext cx="1359475" cy="338554"/>
          </a:xfrm>
          <a:prstGeom prst="rect">
            <a:avLst/>
          </a:prstGeom>
          <a:noFill/>
        </p:spPr>
        <p:txBody>
          <a:bodyPr wrap="none" rtlCol="0">
            <a:spAutoFit/>
          </a:bodyPr>
          <a:lstStyle/>
          <a:p>
            <a:r>
              <a:rPr lang="es-MX" sz="1600" b="1" dirty="0"/>
              <a:t>Gestores  BCP</a:t>
            </a:r>
          </a:p>
        </p:txBody>
      </p:sp>
      <p:sp>
        <p:nvSpPr>
          <p:cNvPr id="29" name="28 CuadroTexto"/>
          <p:cNvSpPr txBox="1"/>
          <p:nvPr/>
        </p:nvSpPr>
        <p:spPr>
          <a:xfrm>
            <a:off x="6992337" y="1843960"/>
            <a:ext cx="1090107" cy="369332"/>
          </a:xfrm>
          <a:prstGeom prst="rect">
            <a:avLst/>
          </a:prstGeom>
          <a:noFill/>
        </p:spPr>
        <p:txBody>
          <a:bodyPr wrap="none" rtlCol="0">
            <a:spAutoFit/>
          </a:bodyPr>
          <a:lstStyle/>
          <a:p>
            <a:r>
              <a:rPr lang="es-MX" b="1" dirty="0">
                <a:solidFill>
                  <a:srgbClr val="0070C0"/>
                </a:solidFill>
              </a:rPr>
              <a:t>BCP - CFA</a:t>
            </a:r>
          </a:p>
        </p:txBody>
      </p:sp>
      <p:pic>
        <p:nvPicPr>
          <p:cNvPr id="36"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1079" y="3364656"/>
            <a:ext cx="625800" cy="76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7195280"/>
          </a:xfrm>
        </p:spPr>
      </p:pic>
      <p:sp>
        <p:nvSpPr>
          <p:cNvPr id="3" name="2 CuadroTexto"/>
          <p:cNvSpPr txBox="1"/>
          <p:nvPr/>
        </p:nvSpPr>
        <p:spPr>
          <a:xfrm>
            <a:off x="2555776" y="260648"/>
            <a:ext cx="6768752" cy="769441"/>
          </a:xfrm>
          <a:prstGeom prst="rect">
            <a:avLst/>
          </a:prstGeom>
          <a:noFill/>
        </p:spPr>
        <p:txBody>
          <a:bodyPr wrap="square" rtlCol="0">
            <a:spAutoFit/>
          </a:bodyPr>
          <a:lstStyle/>
          <a:p>
            <a:pPr algn="ctr"/>
            <a:r>
              <a:rPr lang="es-PE" sz="4400" b="1" dirty="0">
                <a:solidFill>
                  <a:schemeClr val="bg1"/>
                </a:solidFill>
              </a:rPr>
              <a:t>Esquema de Aplicación</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120" y="1916832"/>
            <a:ext cx="8105775"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3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
        <p:nvSpPr>
          <p:cNvPr id="2" name="1 Título"/>
          <p:cNvSpPr>
            <a:spLocks noGrp="1"/>
          </p:cNvSpPr>
          <p:nvPr>
            <p:ph type="title"/>
          </p:nvPr>
        </p:nvSpPr>
        <p:spPr>
          <a:xfrm>
            <a:off x="683568" y="28828"/>
            <a:ext cx="8229600" cy="1143000"/>
          </a:xfrm>
        </p:spPr>
        <p:txBody>
          <a:bodyPr/>
          <a:lstStyle/>
          <a:p>
            <a:pPr algn="r"/>
            <a:r>
              <a:rPr lang="es-PE" b="1" dirty="0">
                <a:solidFill>
                  <a:schemeClr val="bg1"/>
                </a:solidFill>
              </a:rPr>
              <a:t>Arquitectura de la solución</a:t>
            </a:r>
          </a:p>
        </p:txBody>
      </p:sp>
      <p:graphicFrame>
        <p:nvGraphicFramePr>
          <p:cNvPr id="3" name="Diagram 2"/>
          <p:cNvGraphicFramePr/>
          <p:nvPr>
            <p:extLst>
              <p:ext uri="{D42A27DB-BD31-4B8C-83A1-F6EECF244321}">
                <p14:modId xmlns:p14="http://schemas.microsoft.com/office/powerpoint/2010/main" val="1688163375"/>
              </p:ext>
            </p:extLst>
          </p:nvPr>
        </p:nvGraphicFramePr>
        <p:xfrm>
          <a:off x="251520" y="1210278"/>
          <a:ext cx="8661648" cy="5459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8246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
        <p:nvSpPr>
          <p:cNvPr id="2" name="1 Título"/>
          <p:cNvSpPr>
            <a:spLocks noGrp="1"/>
          </p:cNvSpPr>
          <p:nvPr>
            <p:ph type="title"/>
          </p:nvPr>
        </p:nvSpPr>
        <p:spPr>
          <a:xfrm>
            <a:off x="683568" y="28828"/>
            <a:ext cx="8229600" cy="1143000"/>
          </a:xfrm>
        </p:spPr>
        <p:txBody>
          <a:bodyPr/>
          <a:lstStyle/>
          <a:p>
            <a:pPr algn="r"/>
            <a:r>
              <a:rPr lang="es-PE" b="1" dirty="0">
                <a:solidFill>
                  <a:schemeClr val="bg1"/>
                </a:solidFill>
              </a:rPr>
              <a:t>Arquitectura de la solución</a:t>
            </a:r>
          </a:p>
        </p:txBody>
      </p:sp>
      <p:sp>
        <p:nvSpPr>
          <p:cNvPr id="5" name="TextBox 4"/>
          <p:cNvSpPr txBox="1"/>
          <p:nvPr/>
        </p:nvSpPr>
        <p:spPr>
          <a:xfrm>
            <a:off x="179512" y="1412776"/>
            <a:ext cx="8733656" cy="5324535"/>
          </a:xfrm>
          <a:prstGeom prst="rect">
            <a:avLst/>
          </a:prstGeom>
          <a:noFill/>
        </p:spPr>
        <p:txBody>
          <a:bodyPr wrap="square" rtlCol="0">
            <a:spAutoFit/>
          </a:bodyPr>
          <a:lstStyle/>
          <a:p>
            <a:pPr marL="285750" indent="-285750">
              <a:buFont typeface="Arial" panose="020B0604020202020204" pitchFamily="34" charset="0"/>
              <a:buChar char="•"/>
            </a:pPr>
            <a:r>
              <a:rPr lang="es-PE" sz="2800" dirty="0"/>
              <a:t>Construida en C# y </a:t>
            </a:r>
            <a:r>
              <a:rPr lang="es-PE" sz="2800" dirty="0" err="1"/>
              <a:t>.Net</a:t>
            </a:r>
            <a:r>
              <a:rPr lang="es-PE" sz="2800" dirty="0"/>
              <a:t> Framework 4.0</a:t>
            </a:r>
          </a:p>
          <a:p>
            <a:pPr marL="285750" indent="-285750">
              <a:buFont typeface="Arial" panose="020B0604020202020204" pitchFamily="34" charset="0"/>
              <a:buChar char="•"/>
            </a:pPr>
            <a:endParaRPr lang="es-PE" sz="2800" dirty="0"/>
          </a:p>
          <a:p>
            <a:pPr marL="285750" indent="-285750">
              <a:buFont typeface="Arial" panose="020B0604020202020204" pitchFamily="34" charset="0"/>
              <a:buChar char="•"/>
            </a:pPr>
            <a:r>
              <a:rPr lang="es-PE" sz="2800" dirty="0"/>
              <a:t>ORM vía LINQ </a:t>
            </a:r>
            <a:r>
              <a:rPr lang="es-PE" sz="2800" dirty="0" err="1"/>
              <a:t>to</a:t>
            </a:r>
            <a:r>
              <a:rPr lang="es-PE" sz="2800" dirty="0"/>
              <a:t> SQL</a:t>
            </a:r>
          </a:p>
          <a:p>
            <a:pPr marL="285750" indent="-285750">
              <a:buFont typeface="Arial" panose="020B0604020202020204" pitchFamily="34" charset="0"/>
              <a:buChar char="•"/>
            </a:pPr>
            <a:endParaRPr lang="es-PE" sz="2800" dirty="0"/>
          </a:p>
          <a:p>
            <a:pPr marL="285750" indent="-285750">
              <a:buFont typeface="Arial" panose="020B0604020202020204" pitchFamily="34" charset="0"/>
              <a:buChar char="•"/>
            </a:pPr>
            <a:r>
              <a:rPr lang="es-PE" sz="2800" dirty="0" err="1"/>
              <a:t>Stored</a:t>
            </a:r>
            <a:r>
              <a:rPr lang="es-PE" sz="2800" dirty="0"/>
              <a:t> </a:t>
            </a:r>
            <a:r>
              <a:rPr lang="es-PE" sz="2800" dirty="0" err="1"/>
              <a:t>Procedures</a:t>
            </a:r>
            <a:r>
              <a:rPr lang="es-PE" sz="2800" dirty="0"/>
              <a:t> para procesos </a:t>
            </a:r>
            <a:r>
              <a:rPr lang="es-PE" sz="2800" dirty="0" err="1"/>
              <a:t>batch</a:t>
            </a:r>
            <a:r>
              <a:rPr lang="es-PE" sz="2800" dirty="0"/>
              <a:t>, reportes y pantallas de búsqueda</a:t>
            </a:r>
          </a:p>
          <a:p>
            <a:pPr marL="285750" indent="-285750">
              <a:buFont typeface="Arial" panose="020B0604020202020204" pitchFamily="34" charset="0"/>
              <a:buChar char="•"/>
            </a:pPr>
            <a:endParaRPr lang="es-PE" sz="2800" dirty="0"/>
          </a:p>
          <a:p>
            <a:pPr marL="285750" indent="-285750">
              <a:buFont typeface="Arial" panose="020B0604020202020204" pitchFamily="34" charset="0"/>
              <a:buChar char="•"/>
            </a:pPr>
            <a:r>
              <a:rPr lang="es-PE" sz="2800" dirty="0"/>
              <a:t>Seguridad integrada de </a:t>
            </a:r>
            <a:r>
              <a:rPr lang="es-PE" sz="2800" dirty="0" err="1"/>
              <a:t>.Net</a:t>
            </a:r>
            <a:r>
              <a:rPr lang="es-PE" sz="2800" dirty="0"/>
              <a:t> (</a:t>
            </a:r>
            <a:r>
              <a:rPr lang="es-PE" sz="2800" dirty="0" err="1"/>
              <a:t>Forms</a:t>
            </a:r>
            <a:r>
              <a:rPr lang="es-PE" sz="2800" dirty="0"/>
              <a:t>)</a:t>
            </a:r>
          </a:p>
          <a:p>
            <a:pPr marL="285750" indent="-285750">
              <a:buFont typeface="Arial" panose="020B0604020202020204" pitchFamily="34" charset="0"/>
              <a:buChar char="•"/>
            </a:pPr>
            <a:endParaRPr lang="es-PE" sz="3200" dirty="0"/>
          </a:p>
          <a:p>
            <a:pPr marL="285750" indent="-285750">
              <a:buFont typeface="Arial" panose="020B0604020202020204" pitchFamily="34" charset="0"/>
              <a:buChar char="•"/>
            </a:pPr>
            <a:r>
              <a:rPr lang="es-PE" sz="2800" dirty="0"/>
              <a:t>Protección contra </a:t>
            </a:r>
            <a:r>
              <a:rPr lang="es-PE" sz="2800" dirty="0" err="1"/>
              <a:t>QueryString</a:t>
            </a:r>
            <a:r>
              <a:rPr lang="es-PE" sz="2800" dirty="0"/>
              <a:t> </a:t>
            </a:r>
            <a:r>
              <a:rPr lang="es-PE" sz="2800" dirty="0" err="1"/>
              <a:t>Injection</a:t>
            </a:r>
            <a:r>
              <a:rPr lang="es-PE" sz="2800" dirty="0"/>
              <a:t> y XSS</a:t>
            </a:r>
          </a:p>
          <a:p>
            <a:pPr marL="285750" indent="-285750">
              <a:buFont typeface="Arial" panose="020B0604020202020204" pitchFamily="34" charset="0"/>
              <a:buChar char="•"/>
            </a:pPr>
            <a:endParaRPr lang="es-PE" sz="2800" dirty="0"/>
          </a:p>
          <a:p>
            <a:pPr marL="285750" indent="-285750">
              <a:buFont typeface="Arial" panose="020B0604020202020204" pitchFamily="34" charset="0"/>
              <a:buChar char="•"/>
            </a:pPr>
            <a:r>
              <a:rPr lang="es-PE" sz="2800" dirty="0"/>
              <a:t>Claves </a:t>
            </a:r>
            <a:r>
              <a:rPr lang="es-PE" sz="2800" dirty="0" err="1"/>
              <a:t>encriptadas</a:t>
            </a:r>
            <a:r>
              <a:rPr lang="es-PE" sz="2800" dirty="0"/>
              <a:t> con AES</a:t>
            </a:r>
          </a:p>
        </p:txBody>
      </p:sp>
    </p:spTree>
    <p:extLst>
      <p:ext uri="{BB962C8B-B14F-4D97-AF65-F5344CB8AC3E}">
        <p14:creationId xmlns:p14="http://schemas.microsoft.com/office/powerpoint/2010/main" val="378884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p:spPr>
      </p:pic>
      <p:sp>
        <p:nvSpPr>
          <p:cNvPr id="2" name="1 Título"/>
          <p:cNvSpPr>
            <a:spLocks noGrp="1"/>
          </p:cNvSpPr>
          <p:nvPr>
            <p:ph type="title"/>
          </p:nvPr>
        </p:nvSpPr>
        <p:spPr>
          <a:xfrm>
            <a:off x="683568" y="28828"/>
            <a:ext cx="8229600" cy="1143000"/>
          </a:xfrm>
        </p:spPr>
        <p:txBody>
          <a:bodyPr/>
          <a:lstStyle/>
          <a:p>
            <a:pPr algn="r"/>
            <a:r>
              <a:rPr lang="es-PE" b="1" dirty="0">
                <a:solidFill>
                  <a:schemeClr val="bg1"/>
                </a:solidFill>
              </a:rPr>
              <a:t>Servidores Utilizados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628800"/>
            <a:ext cx="6191250" cy="381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1140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1836</TotalTime>
  <Words>331</Words>
  <Application>Microsoft Office PowerPoint</Application>
  <PresentationFormat>Presentación en pantalla (4:3)</PresentationFormat>
  <Paragraphs>59</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Calibri</vt:lpstr>
      <vt:lpstr>Tema de Office</vt:lpstr>
      <vt:lpstr>Presentación de PowerPoint</vt:lpstr>
      <vt:lpstr>Presentación de PowerPoint</vt:lpstr>
      <vt:lpstr>Presentación de PowerPoint</vt:lpstr>
      <vt:lpstr>Presentación de PowerPoint</vt:lpstr>
      <vt:lpstr>Roles del Sistema</vt:lpstr>
      <vt:lpstr>Presentación de PowerPoint</vt:lpstr>
      <vt:lpstr>Arquitectura de la solución</vt:lpstr>
      <vt:lpstr>Arquitectura de la solución</vt:lpstr>
      <vt:lpstr>Servidores Utilizados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Miguel Abarca Urbano</cp:lastModifiedBy>
  <cp:revision>86</cp:revision>
  <dcterms:created xsi:type="dcterms:W3CDTF">2012-03-13T19:46:49Z</dcterms:created>
  <dcterms:modified xsi:type="dcterms:W3CDTF">2017-08-25T03:37:20Z</dcterms:modified>
</cp:coreProperties>
</file>