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3" r:id="rId3"/>
    <p:sldId id="266" r:id="rId4"/>
  </p:sldIdLst>
  <p:sldSz cx="11844338" cy="7164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4005A"/>
    <a:srgbClr val="9A004D"/>
    <a:srgbClr val="CC0066"/>
    <a:srgbClr val="FF0066"/>
    <a:srgbClr val="D33580"/>
    <a:srgbClr val="CC0099"/>
    <a:srgbClr val="D60093"/>
    <a:srgbClr val="3A50F4"/>
    <a:srgbClr val="305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542" y="1172506"/>
            <a:ext cx="8883254" cy="2494268"/>
          </a:xfrm>
        </p:spPr>
        <p:txBody>
          <a:bodyPr anchor="b"/>
          <a:lstStyle>
            <a:lvl1pPr algn="ctr">
              <a:defRPr sz="58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542" y="3762963"/>
            <a:ext cx="8883254" cy="1729735"/>
          </a:xfrm>
        </p:spPr>
        <p:txBody>
          <a:bodyPr/>
          <a:lstStyle>
            <a:lvl1pPr marL="0" indent="0" algn="ctr">
              <a:buNone/>
              <a:defRPr sz="2332"/>
            </a:lvl1pPr>
            <a:lvl2pPr marL="444170" indent="0" algn="ctr">
              <a:buNone/>
              <a:defRPr sz="1943"/>
            </a:lvl2pPr>
            <a:lvl3pPr marL="888340" indent="0" algn="ctr">
              <a:buNone/>
              <a:defRPr sz="1749"/>
            </a:lvl3pPr>
            <a:lvl4pPr marL="1332509" indent="0" algn="ctr">
              <a:buNone/>
              <a:defRPr sz="1554"/>
            </a:lvl4pPr>
            <a:lvl5pPr marL="1776679" indent="0" algn="ctr">
              <a:buNone/>
              <a:defRPr sz="1554"/>
            </a:lvl5pPr>
            <a:lvl6pPr marL="2220849" indent="0" algn="ctr">
              <a:buNone/>
              <a:defRPr sz="1554"/>
            </a:lvl6pPr>
            <a:lvl7pPr marL="2665019" indent="0" algn="ctr">
              <a:buNone/>
              <a:defRPr sz="1554"/>
            </a:lvl7pPr>
            <a:lvl8pPr marL="3109189" indent="0" algn="ctr">
              <a:buNone/>
              <a:defRPr sz="1554"/>
            </a:lvl8pPr>
            <a:lvl9pPr marL="3553358" indent="0" algn="ctr">
              <a:buNone/>
              <a:defRPr sz="15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00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18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76105" y="381437"/>
            <a:ext cx="2553935" cy="6071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298" y="381437"/>
            <a:ext cx="7513752" cy="6071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671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43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129" y="1786123"/>
            <a:ext cx="10215742" cy="2980186"/>
          </a:xfrm>
        </p:spPr>
        <p:txBody>
          <a:bodyPr anchor="b"/>
          <a:lstStyle>
            <a:lvl1pPr>
              <a:defRPr sz="58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129" y="4794503"/>
            <a:ext cx="10215742" cy="1567209"/>
          </a:xfrm>
        </p:spPr>
        <p:txBody>
          <a:bodyPr/>
          <a:lstStyle>
            <a:lvl1pPr marL="0" indent="0">
              <a:buNone/>
              <a:defRPr sz="2332">
                <a:solidFill>
                  <a:schemeClr val="tx1">
                    <a:tint val="75000"/>
                  </a:schemeClr>
                </a:solidFill>
              </a:defRPr>
            </a:lvl1pPr>
            <a:lvl2pPr marL="444170" indent="0">
              <a:buNone/>
              <a:defRPr sz="1943">
                <a:solidFill>
                  <a:schemeClr val="tx1">
                    <a:tint val="75000"/>
                  </a:schemeClr>
                </a:solidFill>
              </a:defRPr>
            </a:lvl2pPr>
            <a:lvl3pPr marL="888340" indent="0">
              <a:buNone/>
              <a:defRPr sz="1749">
                <a:solidFill>
                  <a:schemeClr val="tx1">
                    <a:tint val="75000"/>
                  </a:schemeClr>
                </a:solidFill>
              </a:defRPr>
            </a:lvl3pPr>
            <a:lvl4pPr marL="133250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667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2084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501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918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335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61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298" y="1907187"/>
            <a:ext cx="5033844" cy="454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6196" y="1907187"/>
            <a:ext cx="5033844" cy="454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72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41" y="381438"/>
            <a:ext cx="10215742" cy="1384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841" y="1756271"/>
            <a:ext cx="5010710" cy="860721"/>
          </a:xfrm>
        </p:spPr>
        <p:txBody>
          <a:bodyPr anchor="b"/>
          <a:lstStyle>
            <a:lvl1pPr marL="0" indent="0">
              <a:buNone/>
              <a:defRPr sz="2332" b="1"/>
            </a:lvl1pPr>
            <a:lvl2pPr marL="444170" indent="0">
              <a:buNone/>
              <a:defRPr sz="1943" b="1"/>
            </a:lvl2pPr>
            <a:lvl3pPr marL="888340" indent="0">
              <a:buNone/>
              <a:defRPr sz="1749" b="1"/>
            </a:lvl3pPr>
            <a:lvl4pPr marL="1332509" indent="0">
              <a:buNone/>
              <a:defRPr sz="1554" b="1"/>
            </a:lvl4pPr>
            <a:lvl5pPr marL="1776679" indent="0">
              <a:buNone/>
              <a:defRPr sz="1554" b="1"/>
            </a:lvl5pPr>
            <a:lvl6pPr marL="2220849" indent="0">
              <a:buNone/>
              <a:defRPr sz="1554" b="1"/>
            </a:lvl6pPr>
            <a:lvl7pPr marL="2665019" indent="0">
              <a:buNone/>
              <a:defRPr sz="1554" b="1"/>
            </a:lvl7pPr>
            <a:lvl8pPr marL="3109189" indent="0">
              <a:buNone/>
              <a:defRPr sz="1554" b="1"/>
            </a:lvl8pPr>
            <a:lvl9pPr marL="3553358" indent="0">
              <a:buNone/>
              <a:defRPr sz="1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841" y="2616992"/>
            <a:ext cx="5010710" cy="3849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6196" y="1756271"/>
            <a:ext cx="5035386" cy="860721"/>
          </a:xfrm>
        </p:spPr>
        <p:txBody>
          <a:bodyPr anchor="b"/>
          <a:lstStyle>
            <a:lvl1pPr marL="0" indent="0">
              <a:buNone/>
              <a:defRPr sz="2332" b="1"/>
            </a:lvl1pPr>
            <a:lvl2pPr marL="444170" indent="0">
              <a:buNone/>
              <a:defRPr sz="1943" b="1"/>
            </a:lvl2pPr>
            <a:lvl3pPr marL="888340" indent="0">
              <a:buNone/>
              <a:defRPr sz="1749" b="1"/>
            </a:lvl3pPr>
            <a:lvl4pPr marL="1332509" indent="0">
              <a:buNone/>
              <a:defRPr sz="1554" b="1"/>
            </a:lvl4pPr>
            <a:lvl5pPr marL="1776679" indent="0">
              <a:buNone/>
              <a:defRPr sz="1554" b="1"/>
            </a:lvl5pPr>
            <a:lvl6pPr marL="2220849" indent="0">
              <a:buNone/>
              <a:defRPr sz="1554" b="1"/>
            </a:lvl6pPr>
            <a:lvl7pPr marL="2665019" indent="0">
              <a:buNone/>
              <a:defRPr sz="1554" b="1"/>
            </a:lvl7pPr>
            <a:lvl8pPr marL="3109189" indent="0">
              <a:buNone/>
              <a:defRPr sz="1554" b="1"/>
            </a:lvl8pPr>
            <a:lvl9pPr marL="3553358" indent="0">
              <a:buNone/>
              <a:defRPr sz="1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6196" y="2616992"/>
            <a:ext cx="5035386" cy="3849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67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77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11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41" y="477626"/>
            <a:ext cx="3820107" cy="1671691"/>
          </a:xfrm>
        </p:spPr>
        <p:txBody>
          <a:bodyPr anchor="b"/>
          <a:lstStyle>
            <a:lvl1pPr>
              <a:defRPr sz="31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386" y="1031540"/>
            <a:ext cx="5996196" cy="5091359"/>
          </a:xfrm>
        </p:spPr>
        <p:txBody>
          <a:bodyPr/>
          <a:lstStyle>
            <a:lvl1pPr>
              <a:defRPr sz="3109"/>
            </a:lvl1pPr>
            <a:lvl2pPr>
              <a:defRPr sz="2720"/>
            </a:lvl2pPr>
            <a:lvl3pPr>
              <a:defRPr sz="2332"/>
            </a:lvl3pPr>
            <a:lvl4pPr>
              <a:defRPr sz="1943"/>
            </a:lvl4pPr>
            <a:lvl5pPr>
              <a:defRPr sz="1943"/>
            </a:lvl5pPr>
            <a:lvl6pPr>
              <a:defRPr sz="1943"/>
            </a:lvl6pPr>
            <a:lvl7pPr>
              <a:defRPr sz="1943"/>
            </a:lvl7pPr>
            <a:lvl8pPr>
              <a:defRPr sz="1943"/>
            </a:lvl8pPr>
            <a:lvl9pPr>
              <a:defRPr sz="19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841" y="2149316"/>
            <a:ext cx="3820107" cy="3981875"/>
          </a:xfrm>
        </p:spPr>
        <p:txBody>
          <a:bodyPr/>
          <a:lstStyle>
            <a:lvl1pPr marL="0" indent="0">
              <a:buNone/>
              <a:defRPr sz="1554"/>
            </a:lvl1pPr>
            <a:lvl2pPr marL="444170" indent="0">
              <a:buNone/>
              <a:defRPr sz="1360"/>
            </a:lvl2pPr>
            <a:lvl3pPr marL="888340" indent="0">
              <a:buNone/>
              <a:defRPr sz="1166"/>
            </a:lvl3pPr>
            <a:lvl4pPr marL="1332509" indent="0">
              <a:buNone/>
              <a:defRPr sz="972"/>
            </a:lvl4pPr>
            <a:lvl5pPr marL="1776679" indent="0">
              <a:buNone/>
              <a:defRPr sz="972"/>
            </a:lvl5pPr>
            <a:lvl6pPr marL="2220849" indent="0">
              <a:buNone/>
              <a:defRPr sz="972"/>
            </a:lvl6pPr>
            <a:lvl7pPr marL="2665019" indent="0">
              <a:buNone/>
              <a:defRPr sz="972"/>
            </a:lvl7pPr>
            <a:lvl8pPr marL="3109189" indent="0">
              <a:buNone/>
              <a:defRPr sz="972"/>
            </a:lvl8pPr>
            <a:lvl9pPr marL="3553358" indent="0">
              <a:buNone/>
              <a:defRPr sz="9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21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41" y="477626"/>
            <a:ext cx="3820107" cy="1671691"/>
          </a:xfrm>
        </p:spPr>
        <p:txBody>
          <a:bodyPr anchor="b"/>
          <a:lstStyle>
            <a:lvl1pPr>
              <a:defRPr sz="31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35386" y="1031540"/>
            <a:ext cx="5996196" cy="5091359"/>
          </a:xfrm>
        </p:spPr>
        <p:txBody>
          <a:bodyPr anchor="t"/>
          <a:lstStyle>
            <a:lvl1pPr marL="0" indent="0">
              <a:buNone/>
              <a:defRPr sz="3109"/>
            </a:lvl1pPr>
            <a:lvl2pPr marL="444170" indent="0">
              <a:buNone/>
              <a:defRPr sz="2720"/>
            </a:lvl2pPr>
            <a:lvl3pPr marL="888340" indent="0">
              <a:buNone/>
              <a:defRPr sz="2332"/>
            </a:lvl3pPr>
            <a:lvl4pPr marL="1332509" indent="0">
              <a:buNone/>
              <a:defRPr sz="1943"/>
            </a:lvl4pPr>
            <a:lvl5pPr marL="1776679" indent="0">
              <a:buNone/>
              <a:defRPr sz="1943"/>
            </a:lvl5pPr>
            <a:lvl6pPr marL="2220849" indent="0">
              <a:buNone/>
              <a:defRPr sz="1943"/>
            </a:lvl6pPr>
            <a:lvl7pPr marL="2665019" indent="0">
              <a:buNone/>
              <a:defRPr sz="1943"/>
            </a:lvl7pPr>
            <a:lvl8pPr marL="3109189" indent="0">
              <a:buNone/>
              <a:defRPr sz="1943"/>
            </a:lvl8pPr>
            <a:lvl9pPr marL="3553358" indent="0">
              <a:buNone/>
              <a:defRPr sz="19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841" y="2149316"/>
            <a:ext cx="3820107" cy="3981875"/>
          </a:xfrm>
        </p:spPr>
        <p:txBody>
          <a:bodyPr/>
          <a:lstStyle>
            <a:lvl1pPr marL="0" indent="0">
              <a:buNone/>
              <a:defRPr sz="1554"/>
            </a:lvl1pPr>
            <a:lvl2pPr marL="444170" indent="0">
              <a:buNone/>
              <a:defRPr sz="1360"/>
            </a:lvl2pPr>
            <a:lvl3pPr marL="888340" indent="0">
              <a:buNone/>
              <a:defRPr sz="1166"/>
            </a:lvl3pPr>
            <a:lvl4pPr marL="1332509" indent="0">
              <a:buNone/>
              <a:defRPr sz="972"/>
            </a:lvl4pPr>
            <a:lvl5pPr marL="1776679" indent="0">
              <a:buNone/>
              <a:defRPr sz="972"/>
            </a:lvl5pPr>
            <a:lvl6pPr marL="2220849" indent="0">
              <a:buNone/>
              <a:defRPr sz="972"/>
            </a:lvl6pPr>
            <a:lvl7pPr marL="2665019" indent="0">
              <a:buNone/>
              <a:defRPr sz="972"/>
            </a:lvl7pPr>
            <a:lvl8pPr marL="3109189" indent="0">
              <a:buNone/>
              <a:defRPr sz="972"/>
            </a:lvl8pPr>
            <a:lvl9pPr marL="3553358" indent="0">
              <a:buNone/>
              <a:defRPr sz="9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13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4298" y="381438"/>
            <a:ext cx="10215742" cy="1384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98" y="1907187"/>
            <a:ext cx="10215742" cy="454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4298" y="6640327"/>
            <a:ext cx="2664976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49D3D-2FB1-4495-BB35-6C88A26196AE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23437" y="6640327"/>
            <a:ext cx="3997464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5064" y="6640327"/>
            <a:ext cx="2664976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7F0A-1B14-4A99-A13C-223DCA6AA0E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90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888340" rtl="0" eaLnBrk="1" latinLnBrk="0" hangingPunct="1">
        <a:lnSpc>
          <a:spcPct val="90000"/>
        </a:lnSpc>
        <a:spcBef>
          <a:spcPct val="0"/>
        </a:spcBef>
        <a:buNone/>
        <a:defRPr sz="4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085" indent="-222085" algn="l" defTabSz="888340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1pPr>
      <a:lvl2pPr marL="666255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2" kern="1200">
          <a:solidFill>
            <a:schemeClr val="tx1"/>
          </a:solidFill>
          <a:latin typeface="+mn-lt"/>
          <a:ea typeface="+mn-ea"/>
          <a:cs typeface="+mn-cs"/>
        </a:defRPr>
      </a:lvl2pPr>
      <a:lvl3pPr marL="1110425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3" kern="1200">
          <a:solidFill>
            <a:schemeClr val="tx1"/>
          </a:solidFill>
          <a:latin typeface="+mn-lt"/>
          <a:ea typeface="+mn-ea"/>
          <a:cs typeface="+mn-cs"/>
        </a:defRPr>
      </a:lvl3pPr>
      <a:lvl4pPr marL="155459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4pPr>
      <a:lvl5pPr marL="199876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5pPr>
      <a:lvl6pPr marL="244293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6pPr>
      <a:lvl7pPr marL="288710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7pPr>
      <a:lvl8pPr marL="333127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8pPr>
      <a:lvl9pPr marL="3775443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1pPr>
      <a:lvl2pPr marL="444170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888340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3pPr>
      <a:lvl4pPr marL="133250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4pPr>
      <a:lvl5pPr marL="177667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5pPr>
      <a:lvl6pPr marL="222084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6pPr>
      <a:lvl7pPr marL="266501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7pPr>
      <a:lvl8pPr marL="310918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8pPr>
      <a:lvl9pPr marL="3553358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0" y="1"/>
            <a:ext cx="11844338" cy="2640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568A8-44A7-417D-AA0D-A366B66975D9}"/>
              </a:ext>
            </a:extLst>
          </p:cNvPr>
          <p:cNvSpPr/>
          <p:nvPr/>
        </p:nvSpPr>
        <p:spPr>
          <a:xfrm>
            <a:off x="-564" y="0"/>
            <a:ext cx="11844337" cy="396656"/>
          </a:xfrm>
          <a:prstGeom prst="rect">
            <a:avLst/>
          </a:prstGeom>
          <a:solidFill>
            <a:schemeClr val="bg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30000">
                  <a:schemeClr val="bg1">
                    <a:lumMod val="65000"/>
                  </a:schemeClr>
                </a:gs>
                <a:gs pos="69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BED50-3811-4417-8910-9A8875FB643B}"/>
              </a:ext>
            </a:extLst>
          </p:cNvPr>
          <p:cNvGrpSpPr/>
          <p:nvPr/>
        </p:nvGrpSpPr>
        <p:grpSpPr>
          <a:xfrm>
            <a:off x="149288" y="565327"/>
            <a:ext cx="2181226" cy="1143466"/>
            <a:chOff x="4591098" y="541176"/>
            <a:chExt cx="2181226" cy="1173323"/>
          </a:xfrm>
          <a:solidFill>
            <a:schemeClr val="bg1">
              <a:lumMod val="95000"/>
            </a:schemeClr>
          </a:solidFill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B1728A-EE25-41F1-854E-4896B359E342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pFill/>
            <a:ln w="19050"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FAB462-8B75-47CF-A6DB-E0554A9E699E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pFill/>
            <a:ln w="19050"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D23EEA8-484A-4B46-B134-34C8A1AEA55F}"/>
              </a:ext>
            </a:extLst>
          </p:cNvPr>
          <p:cNvGrpSpPr/>
          <p:nvPr/>
        </p:nvGrpSpPr>
        <p:grpSpPr>
          <a:xfrm>
            <a:off x="4860761" y="1217040"/>
            <a:ext cx="6834287" cy="494366"/>
            <a:chOff x="4591099" y="541176"/>
            <a:chExt cx="2181225" cy="1173323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2FC10F9-A3BB-41C5-8253-94B42717E469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2185"/>
              </a:avLst>
            </a:prstGeom>
            <a:solidFill>
              <a:srgbClr val="CED2DF">
                <a:alpha val="5000"/>
              </a:srgbClr>
            </a:solidFill>
            <a:ln w="19050">
              <a:gradFill>
                <a:gsLst>
                  <a:gs pos="100000">
                    <a:srgbClr val="002060">
                      <a:alpha val="0"/>
                      <a:lumMod val="100000"/>
                    </a:srgbClr>
                  </a:gs>
                  <a:gs pos="0">
                    <a:srgbClr val="FFFFFF">
                      <a:alpha val="14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410928C-E40F-4A28-BA65-26814C8CCBB8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4901"/>
              </a:avLst>
            </a:prstGeom>
            <a:solidFill>
              <a:schemeClr val="bg1">
                <a:lumMod val="95000"/>
              </a:schemeClr>
            </a:solidFill>
            <a:ln w="19050"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56F9F3-BB81-4A26-85BC-6DFA8241FD47}"/>
              </a:ext>
            </a:extLst>
          </p:cNvPr>
          <p:cNvGrpSpPr/>
          <p:nvPr/>
        </p:nvGrpSpPr>
        <p:grpSpPr>
          <a:xfrm>
            <a:off x="4860760" y="565327"/>
            <a:ext cx="6834287" cy="494366"/>
            <a:chOff x="4591099" y="541176"/>
            <a:chExt cx="2181225" cy="117332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86A6928F-CFF5-4178-B1ED-CEC034FB740E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2185"/>
              </a:avLst>
            </a:prstGeom>
            <a:solidFill>
              <a:srgbClr val="CED2DF">
                <a:alpha val="5000"/>
              </a:srgbClr>
            </a:solidFill>
            <a:ln w="19050">
              <a:gradFill>
                <a:gsLst>
                  <a:gs pos="100000">
                    <a:srgbClr val="002060">
                      <a:alpha val="0"/>
                      <a:lumMod val="100000"/>
                    </a:srgbClr>
                  </a:gs>
                  <a:gs pos="0">
                    <a:srgbClr val="FFFFFF">
                      <a:alpha val="14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FB61C24A-FCA2-4C78-8E01-864939D76F25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4901"/>
              </a:avLst>
            </a:prstGeom>
            <a:solidFill>
              <a:schemeClr val="bg1">
                <a:lumMod val="95000"/>
              </a:schemeClr>
            </a:solidFill>
            <a:ln w="19050"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1A7B203-F2B8-4430-A0E8-7E2C7618EA6D}"/>
              </a:ext>
            </a:extLst>
          </p:cNvPr>
          <p:cNvGrpSpPr/>
          <p:nvPr/>
        </p:nvGrpSpPr>
        <p:grpSpPr>
          <a:xfrm>
            <a:off x="2505022" y="565327"/>
            <a:ext cx="2181226" cy="1143466"/>
            <a:chOff x="4591098" y="541176"/>
            <a:chExt cx="2181226" cy="117332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FA85A06-9F65-4EEB-A3DF-E4AF1E4988B7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0C088B3-2AAB-4C1D-93EC-9635E0A2764D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solidFill>
              <a:schemeClr val="bg1">
                <a:lumMod val="95000"/>
              </a:schemeClr>
            </a:solidFill>
            <a:ln w="19050"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1400271" y="-2277008"/>
            <a:ext cx="8845420" cy="515028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100000"/>
                  <a:alpha val="66000"/>
                </a:schemeClr>
              </a:gs>
              <a:gs pos="51000">
                <a:schemeClr val="bg1">
                  <a:alpha val="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2640564"/>
            <a:ext cx="11844338" cy="4523824"/>
          </a:xfrm>
          <a:prstGeom prst="rect">
            <a:avLst/>
          </a:prstGeom>
          <a:solidFill>
            <a:srgbClr val="D3358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9BE577B-B919-4F92-AC2B-0293F20F641E}"/>
              </a:ext>
            </a:extLst>
          </p:cNvPr>
          <p:cNvGrpSpPr/>
          <p:nvPr/>
        </p:nvGrpSpPr>
        <p:grpSpPr>
          <a:xfrm>
            <a:off x="4056046" y="1866122"/>
            <a:ext cx="3732245" cy="4837162"/>
            <a:chOff x="4056046" y="1866122"/>
            <a:chExt cx="3732245" cy="483716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1561BF8-B98E-47AB-8596-262A31E9760E}"/>
                </a:ext>
              </a:extLst>
            </p:cNvPr>
            <p:cNvGrpSpPr/>
            <p:nvPr/>
          </p:nvGrpSpPr>
          <p:grpSpPr>
            <a:xfrm>
              <a:off x="4056046" y="1866122"/>
              <a:ext cx="3732245" cy="4837162"/>
              <a:chOff x="4056046" y="1866122"/>
              <a:chExt cx="3732245" cy="483716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C535C2A-6498-42FF-B1EC-F7ED0A8D0F53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D445799-7416-4745-9868-3D389E7F3611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solidFill>
                <a:srgbClr val="CC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F14D663-6A9C-4557-A45B-C4BF58598AB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805E699-98BD-4205-9499-A9D36593FE30}"/>
                </a:ext>
              </a:extLst>
            </p:cNvPr>
            <p:cNvCxnSpPr/>
            <p:nvPr/>
          </p:nvCxnSpPr>
          <p:spPr>
            <a:xfrm>
              <a:off x="4056046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015258-35C3-4196-A051-A9A40FA0D4ED}"/>
              </a:ext>
            </a:extLst>
          </p:cNvPr>
          <p:cNvGrpSpPr/>
          <p:nvPr/>
        </p:nvGrpSpPr>
        <p:grpSpPr>
          <a:xfrm>
            <a:off x="7962803" y="1866122"/>
            <a:ext cx="3732245" cy="4837162"/>
            <a:chOff x="7962803" y="1866122"/>
            <a:chExt cx="3732245" cy="48371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5F6110-4244-4035-88C5-E3CACF58A55D}"/>
                </a:ext>
              </a:extLst>
            </p:cNvPr>
            <p:cNvGrpSpPr/>
            <p:nvPr/>
          </p:nvGrpSpPr>
          <p:grpSpPr>
            <a:xfrm>
              <a:off x="7962803" y="1866122"/>
              <a:ext cx="3732245" cy="4837162"/>
              <a:chOff x="4056046" y="1866122"/>
              <a:chExt cx="3732245" cy="483716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4DE010D-EF87-4689-973D-F9FA9CC7537B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026F3D4-7C3C-4492-BA5E-7B159C8B9179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solidFill>
                <a:srgbClr val="CC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A0B3D3F-626E-42C3-B561-54662A841ADA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AD31BF8-90B5-43AF-975A-244367C2E40F}"/>
                </a:ext>
              </a:extLst>
            </p:cNvPr>
            <p:cNvCxnSpPr/>
            <p:nvPr/>
          </p:nvCxnSpPr>
          <p:spPr>
            <a:xfrm>
              <a:off x="7962803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0AA7AB-BC2B-4030-9FFE-AB98D2CB9E44}"/>
              </a:ext>
            </a:extLst>
          </p:cNvPr>
          <p:cNvGrpSpPr/>
          <p:nvPr/>
        </p:nvGrpSpPr>
        <p:grpSpPr>
          <a:xfrm>
            <a:off x="149289" y="1866122"/>
            <a:ext cx="3732245" cy="4837162"/>
            <a:chOff x="149289" y="1866122"/>
            <a:chExt cx="3732245" cy="483716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810E02-A25D-49D8-9A8C-56F924250ED5}"/>
                </a:ext>
              </a:extLst>
            </p:cNvPr>
            <p:cNvGrpSpPr/>
            <p:nvPr/>
          </p:nvGrpSpPr>
          <p:grpSpPr>
            <a:xfrm>
              <a:off x="149289" y="1866122"/>
              <a:ext cx="3732245" cy="4837162"/>
              <a:chOff x="4056046" y="1866122"/>
              <a:chExt cx="3732245" cy="4837162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E654507-994E-45AE-BE2E-D6436E24385E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AA2C872-C55C-458C-9488-8C152F8F62D4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solidFill>
                <a:srgbClr val="CC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63CE6C4-BB41-43DB-8E52-F96FFCA67BE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9C3F0A-7576-42DD-976F-063389C84377}"/>
                </a:ext>
              </a:extLst>
            </p:cNvPr>
            <p:cNvCxnSpPr/>
            <p:nvPr/>
          </p:nvCxnSpPr>
          <p:spPr>
            <a:xfrm>
              <a:off x="149289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FD1852-15DD-4A7D-AC91-CE10224737AB}"/>
              </a:ext>
            </a:extLst>
          </p:cNvPr>
          <p:cNvGrpSpPr/>
          <p:nvPr/>
        </p:nvGrpSpPr>
        <p:grpSpPr>
          <a:xfrm>
            <a:off x="0" y="6858000"/>
            <a:ext cx="11844338" cy="306388"/>
            <a:chOff x="0" y="6858000"/>
            <a:chExt cx="11844338" cy="30638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4D4B79-3657-4DDD-94A7-201B93DA7EB4}"/>
                </a:ext>
              </a:extLst>
            </p:cNvPr>
            <p:cNvSpPr/>
            <p:nvPr/>
          </p:nvSpPr>
          <p:spPr>
            <a:xfrm>
              <a:off x="0" y="6858000"/>
              <a:ext cx="11844338" cy="306388"/>
            </a:xfrm>
            <a:prstGeom prst="rect">
              <a:avLst/>
            </a:prstGeom>
            <a:solidFill>
              <a:srgbClr val="EB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EF99F5-B369-4F6A-93D6-795D51711ADA}"/>
                </a:ext>
              </a:extLst>
            </p:cNvPr>
            <p:cNvCxnSpPr/>
            <p:nvPr/>
          </p:nvCxnSpPr>
          <p:spPr>
            <a:xfrm>
              <a:off x="0" y="6858000"/>
              <a:ext cx="11844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ADD1F15-5010-4E80-BC27-1DBD568F686F}"/>
              </a:ext>
            </a:extLst>
          </p:cNvPr>
          <p:cNvCxnSpPr>
            <a:cxnSpLocks/>
          </p:cNvCxnSpPr>
          <p:nvPr/>
        </p:nvCxnSpPr>
        <p:spPr>
          <a:xfrm>
            <a:off x="1288076" y="110193"/>
            <a:ext cx="0" cy="179771"/>
          </a:xfrm>
          <a:prstGeom prst="line">
            <a:avLst/>
          </a:prstGeom>
          <a:ln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803927D6-AC84-9E57-2EFC-68E53C563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8949"/>
            <a:ext cx="1110342" cy="371431"/>
          </a:xfrm>
          <a:prstGeom prst="rect">
            <a:avLst/>
          </a:prstGeom>
        </p:spPr>
      </p:pic>
      <p:sp>
        <p:nvSpPr>
          <p:cNvPr id="5" name="TextBox 81">
            <a:extLst>
              <a:ext uri="{FF2B5EF4-FFF2-40B4-BE49-F238E27FC236}">
                <a16:creationId xmlns:a16="http://schemas.microsoft.com/office/drawing/2014/main" id="{A25BF991-92E3-440D-9404-257A7C8B6EBD}"/>
              </a:ext>
            </a:extLst>
          </p:cNvPr>
          <p:cNvSpPr txBox="1"/>
          <p:nvPr/>
        </p:nvSpPr>
        <p:spPr>
          <a:xfrm>
            <a:off x="1342931" y="51055"/>
            <a:ext cx="2901115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20" b="1" dirty="0">
                <a:solidFill>
                  <a:srgbClr val="CC0066"/>
                </a:solidFill>
                <a:latin typeface="Segoe "/>
                <a:cs typeface="Segoe UI Semibold" panose="020B0702040204020203" pitchFamily="34" charset="0"/>
              </a:rPr>
              <a:t>Dirección de Censos y Demografía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4D68AED9-3577-7819-8D5B-4805383F5A9C}"/>
              </a:ext>
            </a:extLst>
          </p:cNvPr>
          <p:cNvSpPr txBox="1"/>
          <p:nvPr/>
        </p:nvSpPr>
        <p:spPr>
          <a:xfrm>
            <a:off x="3881534" y="6873205"/>
            <a:ext cx="425116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32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"/>
                <a:cs typeface="Segoe UI Semibold" panose="020B0702040204020203" pitchFamily="34" charset="0"/>
              </a:rPr>
              <a:t>Registro Estadístico Base de Población – REBP 2021</a:t>
            </a:r>
          </a:p>
        </p:txBody>
      </p:sp>
    </p:spTree>
    <p:extLst>
      <p:ext uri="{BB962C8B-B14F-4D97-AF65-F5344CB8AC3E}">
        <p14:creationId xmlns:p14="http://schemas.microsoft.com/office/powerpoint/2010/main" val="266202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7163719-506B-A3C5-CB17-5198097F6947}"/>
              </a:ext>
            </a:extLst>
          </p:cNvPr>
          <p:cNvSpPr/>
          <p:nvPr/>
        </p:nvSpPr>
        <p:spPr>
          <a:xfrm>
            <a:off x="0" y="0"/>
            <a:ext cx="11844338" cy="6785717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FD1852-15DD-4A7D-AC91-CE10224737AB}"/>
              </a:ext>
            </a:extLst>
          </p:cNvPr>
          <p:cNvGrpSpPr/>
          <p:nvPr/>
        </p:nvGrpSpPr>
        <p:grpSpPr>
          <a:xfrm>
            <a:off x="0" y="6611009"/>
            <a:ext cx="11844338" cy="553379"/>
            <a:chOff x="0" y="6858000"/>
            <a:chExt cx="11844338" cy="30638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4D4B79-3657-4DDD-94A7-201B93DA7EB4}"/>
                </a:ext>
              </a:extLst>
            </p:cNvPr>
            <p:cNvSpPr/>
            <p:nvPr/>
          </p:nvSpPr>
          <p:spPr>
            <a:xfrm>
              <a:off x="0" y="6858000"/>
              <a:ext cx="11844338" cy="306388"/>
            </a:xfrm>
            <a:prstGeom prst="rect">
              <a:avLst/>
            </a:prstGeom>
            <a:solidFill>
              <a:srgbClr val="B40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EF99F5-B369-4F6A-93D6-795D51711ADA}"/>
                </a:ext>
              </a:extLst>
            </p:cNvPr>
            <p:cNvCxnSpPr/>
            <p:nvPr/>
          </p:nvCxnSpPr>
          <p:spPr>
            <a:xfrm>
              <a:off x="0" y="6858000"/>
              <a:ext cx="11844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81">
            <a:extLst>
              <a:ext uri="{FF2B5EF4-FFF2-40B4-BE49-F238E27FC236}">
                <a16:creationId xmlns:a16="http://schemas.microsoft.com/office/drawing/2014/main" id="{A25BF991-92E3-440D-9404-257A7C8B6EBD}"/>
              </a:ext>
            </a:extLst>
          </p:cNvPr>
          <p:cNvSpPr txBox="1"/>
          <p:nvPr/>
        </p:nvSpPr>
        <p:spPr>
          <a:xfrm>
            <a:off x="414223" y="2275169"/>
            <a:ext cx="4935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B4005A"/>
                </a:solidFill>
                <a:latin typeface="Segoe "/>
                <a:cs typeface="Segoe UI Semibold" panose="020B0702040204020203" pitchFamily="34" charset="0"/>
              </a:rPr>
              <a:t>Registro Estadístico Base de Población</a:t>
            </a:r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CAE3F066-521B-C084-1B78-A8AEF1FC8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37" y="801260"/>
            <a:ext cx="2417146" cy="753811"/>
          </a:xfrm>
          <a:prstGeom prst="rect">
            <a:avLst/>
          </a:prstGeom>
        </p:spPr>
      </p:pic>
      <p:sp>
        <p:nvSpPr>
          <p:cNvPr id="24" name="TextBox 81">
            <a:extLst>
              <a:ext uri="{FF2B5EF4-FFF2-40B4-BE49-F238E27FC236}">
                <a16:creationId xmlns:a16="http://schemas.microsoft.com/office/drawing/2014/main" id="{DAE54A7D-E9DB-4D83-6038-6604CF71A03F}"/>
              </a:ext>
            </a:extLst>
          </p:cNvPr>
          <p:cNvSpPr txBox="1"/>
          <p:nvPr/>
        </p:nvSpPr>
        <p:spPr>
          <a:xfrm>
            <a:off x="394313" y="6720345"/>
            <a:ext cx="18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i="1" dirty="0">
                <a:solidFill>
                  <a:schemeClr val="bg1"/>
                </a:solidFill>
                <a:latin typeface="Segoe "/>
                <a:cs typeface="Segoe UI Semibold" panose="020B0702040204020203" pitchFamily="34" charset="0"/>
              </a:rPr>
              <a:t> </a:t>
            </a:r>
            <a:r>
              <a:rPr lang="es-CO" sz="1600" b="1" i="1" dirty="0">
                <a:solidFill>
                  <a:schemeClr val="bg1"/>
                </a:solidFill>
                <a:latin typeface="Segoe "/>
                <a:cs typeface="Segoe UI Semibold" panose="020B0702040204020203" pitchFamily="34" charset="0"/>
              </a:rPr>
              <a:t>www.dane.gov.co</a:t>
            </a:r>
          </a:p>
        </p:txBody>
      </p:sp>
      <p:sp>
        <p:nvSpPr>
          <p:cNvPr id="25" name="TextBox 81">
            <a:extLst>
              <a:ext uri="{FF2B5EF4-FFF2-40B4-BE49-F238E27FC236}">
                <a16:creationId xmlns:a16="http://schemas.microsoft.com/office/drawing/2014/main" id="{5E104577-3F36-9007-D463-92DC10933E73}"/>
              </a:ext>
            </a:extLst>
          </p:cNvPr>
          <p:cNvSpPr txBox="1"/>
          <p:nvPr/>
        </p:nvSpPr>
        <p:spPr>
          <a:xfrm>
            <a:off x="414223" y="2620762"/>
            <a:ext cx="3042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i="1" dirty="0">
                <a:solidFill>
                  <a:srgbClr val="B4005A"/>
                </a:solidFill>
                <a:latin typeface="Segoe "/>
                <a:cs typeface="Segoe UI Semibold" panose="020B0702040204020203" pitchFamily="34" charset="0"/>
              </a:rPr>
              <a:t>Dirección de Censos y Demografía</a:t>
            </a: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EA1A12C6-8889-A38F-B402-72627B582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693" y="6788731"/>
            <a:ext cx="1498023" cy="244220"/>
          </a:xfrm>
          <a:prstGeom prst="rect">
            <a:avLst/>
          </a:prstGeom>
        </p:spPr>
      </p:pic>
      <p:pic>
        <p:nvPicPr>
          <p:cNvPr id="1026" name="Picture 2" descr="Portal Único del Estado Colombiano">
            <a:extLst>
              <a:ext uri="{FF2B5EF4-FFF2-40B4-BE49-F238E27FC236}">
                <a16:creationId xmlns:a16="http://schemas.microsoft.com/office/drawing/2014/main" id="{3BCE4452-9B64-2E74-DB23-64AEDF1FA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7" y="355722"/>
            <a:ext cx="1275391" cy="25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81">
            <a:extLst>
              <a:ext uri="{FF2B5EF4-FFF2-40B4-BE49-F238E27FC236}">
                <a16:creationId xmlns:a16="http://schemas.microsoft.com/office/drawing/2014/main" id="{1A43153C-7293-DBE9-A7A3-56ED5D9EDEF0}"/>
              </a:ext>
            </a:extLst>
          </p:cNvPr>
          <p:cNvSpPr txBox="1"/>
          <p:nvPr/>
        </p:nvSpPr>
        <p:spPr>
          <a:xfrm>
            <a:off x="403713" y="1714426"/>
            <a:ext cx="1650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rgbClr val="B4005A"/>
                </a:solidFill>
                <a:latin typeface="Segoe "/>
                <a:cs typeface="Segoe UI Semibold" panose="020B0702040204020203" pitchFamily="34" charset="0"/>
              </a:rPr>
              <a:t>REBP</a:t>
            </a:r>
          </a:p>
        </p:txBody>
      </p:sp>
      <p:sp>
        <p:nvSpPr>
          <p:cNvPr id="46" name="TextBox 81">
            <a:extLst>
              <a:ext uri="{FF2B5EF4-FFF2-40B4-BE49-F238E27FC236}">
                <a16:creationId xmlns:a16="http://schemas.microsoft.com/office/drawing/2014/main" id="{219C2FAB-9098-A224-5A64-3D51FE577F36}"/>
              </a:ext>
            </a:extLst>
          </p:cNvPr>
          <p:cNvSpPr txBox="1"/>
          <p:nvPr/>
        </p:nvSpPr>
        <p:spPr>
          <a:xfrm>
            <a:off x="394313" y="3126268"/>
            <a:ext cx="61221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>
                <a:solidFill>
                  <a:schemeClr val="tx1">
                    <a:lumMod val="65000"/>
                    <a:lumOff val="35000"/>
                  </a:schemeClr>
                </a:solidFill>
                <a:latin typeface="Segoe "/>
                <a:cs typeface="Segoe UI Semibold" panose="020B0702040204020203" pitchFamily="34" charset="0"/>
              </a:defRPr>
            </a:lvl1pPr>
          </a:lstStyle>
          <a:p>
            <a:r>
              <a:rPr lang="es-MX" i="0" dirty="0"/>
              <a:t>	El Registro Estadístico Base de Población (REBP) tiene como propósito principal gestionar y consolidar información básica y actualizada sobre la población del país. Este registro sirve como insumo fundamental para la actualización de la enumeración y caracterización de la población, su estructura y distribución geográfica. Además, contribuye a la construcción de supuestos sobre la dinámica poblacional, permitiendo la actualización de las proyecciones demográficas en el periodo intercensal.</a:t>
            </a:r>
          </a:p>
          <a:p>
            <a:endParaRPr lang="es-MX" i="0" dirty="0"/>
          </a:p>
          <a:p>
            <a:r>
              <a:rPr lang="es-MX" i="0" dirty="0"/>
              <a:t>	Su construcción se realiza de manera periódica anual y está compuesto por las variables que determinan las características principales de la población y que son básicas para la generación y análisis de estadísticas demográficas; así como la vinculación con otros registros estadísticos, en el marco de un sistema estadístico basado en registros.</a:t>
            </a:r>
          </a:p>
          <a:p>
            <a:endParaRPr lang="es-MX" i="0" dirty="0"/>
          </a:p>
          <a:p>
            <a:endParaRPr lang="es-MX" i="0" dirty="0"/>
          </a:p>
          <a:p>
            <a:r>
              <a:rPr lang="es-MX" sz="1300" i="0" dirty="0" err="1"/>
              <a:t>Ing</a:t>
            </a:r>
            <a:r>
              <a:rPr lang="es-MX" sz="1300" i="0" dirty="0"/>
              <a:t>: Cristian Bermúdez</a:t>
            </a:r>
          </a:p>
          <a:p>
            <a:endParaRPr lang="es-CO" i="0" dirty="0"/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6BB08143-B67C-FE50-4772-5C5CD3776609}"/>
              </a:ext>
            </a:extLst>
          </p:cNvPr>
          <p:cNvSpPr/>
          <p:nvPr/>
        </p:nvSpPr>
        <p:spPr>
          <a:xfrm>
            <a:off x="0" y="1"/>
            <a:ext cx="11844338" cy="264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536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3080071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81">
            <a:extLst>
              <a:ext uri="{FF2B5EF4-FFF2-40B4-BE49-F238E27FC236}">
                <a16:creationId xmlns:a16="http://schemas.microsoft.com/office/drawing/2014/main" id="{DAE54A7D-E9DB-4D83-6038-6604CF71A03F}"/>
              </a:ext>
            </a:extLst>
          </p:cNvPr>
          <p:cNvSpPr txBox="1"/>
          <p:nvPr/>
        </p:nvSpPr>
        <p:spPr>
          <a:xfrm>
            <a:off x="100026" y="6772895"/>
            <a:ext cx="18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i="1" dirty="0">
                <a:solidFill>
                  <a:schemeClr val="bg1"/>
                </a:solidFill>
                <a:latin typeface="Segoe "/>
                <a:cs typeface="Segoe UI Semibold" panose="020B0702040204020203" pitchFamily="34" charset="0"/>
              </a:rPr>
              <a:t> </a:t>
            </a:r>
            <a:r>
              <a:rPr lang="es-CO" sz="1600" b="1" i="1" dirty="0">
                <a:solidFill>
                  <a:schemeClr val="bg1"/>
                </a:solidFill>
                <a:latin typeface="Segoe "/>
                <a:cs typeface="Segoe UI Semibold" panose="020B0702040204020203" pitchFamily="34" charset="0"/>
              </a:rPr>
              <a:t>www.dane.gov.co</a:t>
            </a:r>
          </a:p>
        </p:txBody>
      </p:sp>
      <p:sp>
        <p:nvSpPr>
          <p:cNvPr id="50" name="Rectangle 14">
            <a:extLst>
              <a:ext uri="{FF2B5EF4-FFF2-40B4-BE49-F238E27FC236}">
                <a16:creationId xmlns:a16="http://schemas.microsoft.com/office/drawing/2014/main" id="{8B369D1A-91C1-840E-43C3-00236EE7BDC1}"/>
              </a:ext>
            </a:extLst>
          </p:cNvPr>
          <p:cNvSpPr/>
          <p:nvPr/>
        </p:nvSpPr>
        <p:spPr>
          <a:xfrm>
            <a:off x="-564" y="0"/>
            <a:ext cx="11844337" cy="396656"/>
          </a:xfrm>
          <a:prstGeom prst="rect">
            <a:avLst/>
          </a:prstGeom>
          <a:solidFill>
            <a:schemeClr val="bg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6BB08143-B67C-FE50-4772-5C5CD3776609}"/>
              </a:ext>
            </a:extLst>
          </p:cNvPr>
          <p:cNvSpPr/>
          <p:nvPr/>
        </p:nvSpPr>
        <p:spPr>
          <a:xfrm>
            <a:off x="0" y="1"/>
            <a:ext cx="11844338" cy="264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B8ABD437-B8EA-1785-A33D-3E8B3CE5AABE}"/>
              </a:ext>
            </a:extLst>
          </p:cNvPr>
          <p:cNvSpPr/>
          <p:nvPr/>
        </p:nvSpPr>
        <p:spPr>
          <a:xfrm>
            <a:off x="0" y="0"/>
            <a:ext cx="11844338" cy="6785717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2924F290-97A6-AD98-42AD-0C82E8823349}"/>
              </a:ext>
            </a:extLst>
          </p:cNvPr>
          <p:cNvSpPr/>
          <p:nvPr/>
        </p:nvSpPr>
        <p:spPr>
          <a:xfrm>
            <a:off x="-564" y="0"/>
            <a:ext cx="11844337" cy="396656"/>
          </a:xfrm>
          <a:prstGeom prst="rect">
            <a:avLst/>
          </a:prstGeom>
          <a:solidFill>
            <a:schemeClr val="bg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4" name="Straight Connector 83">
            <a:extLst>
              <a:ext uri="{FF2B5EF4-FFF2-40B4-BE49-F238E27FC236}">
                <a16:creationId xmlns:a16="http://schemas.microsoft.com/office/drawing/2014/main" id="{775E0329-C681-3C0E-4980-D022C2FBF60F}"/>
              </a:ext>
            </a:extLst>
          </p:cNvPr>
          <p:cNvCxnSpPr>
            <a:cxnSpLocks/>
          </p:cNvCxnSpPr>
          <p:nvPr/>
        </p:nvCxnSpPr>
        <p:spPr>
          <a:xfrm>
            <a:off x="1298582" y="110193"/>
            <a:ext cx="0" cy="179771"/>
          </a:xfrm>
          <a:prstGeom prst="line">
            <a:avLst/>
          </a:prstGeom>
          <a:ln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81">
            <a:extLst>
              <a:ext uri="{FF2B5EF4-FFF2-40B4-BE49-F238E27FC236}">
                <a16:creationId xmlns:a16="http://schemas.microsoft.com/office/drawing/2014/main" id="{32F35F93-D232-EC11-BEA3-FD99D9342B4B}"/>
              </a:ext>
            </a:extLst>
          </p:cNvPr>
          <p:cNvSpPr txBox="1"/>
          <p:nvPr/>
        </p:nvSpPr>
        <p:spPr>
          <a:xfrm>
            <a:off x="1300894" y="30035"/>
            <a:ext cx="44377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700" b="1" dirty="0">
                <a:solidFill>
                  <a:srgbClr val="B4005A"/>
                </a:solidFill>
                <a:latin typeface="Segoe "/>
                <a:cs typeface="Segoe UI Semibold" panose="020B0702040204020203" pitchFamily="34" charset="0"/>
              </a:rPr>
              <a:t>Registro Estadístico Base de Población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79215481-1FF1-7805-AB42-F39ACC021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1" y="44610"/>
            <a:ext cx="998070" cy="311258"/>
          </a:xfrm>
          <a:prstGeom prst="rect">
            <a:avLst/>
          </a:prstGeom>
        </p:spPr>
      </p:pic>
      <p:sp>
        <p:nvSpPr>
          <p:cNvPr id="8" name="TextBox 81">
            <a:extLst>
              <a:ext uri="{FF2B5EF4-FFF2-40B4-BE49-F238E27FC236}">
                <a16:creationId xmlns:a16="http://schemas.microsoft.com/office/drawing/2014/main" id="{9EDC34C7-534C-3539-BF38-738305831568}"/>
              </a:ext>
            </a:extLst>
          </p:cNvPr>
          <p:cNvSpPr txBox="1"/>
          <p:nvPr/>
        </p:nvSpPr>
        <p:spPr>
          <a:xfrm>
            <a:off x="8862587" y="43874"/>
            <a:ext cx="2840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"/>
                <a:cs typeface="Segoe UI Semibold" panose="020B0702040204020203" pitchFamily="34" charset="0"/>
              </a:rPr>
              <a:t>Dirección de Censos y Demografía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ECE02BC-676C-94B0-0ACE-ED6539CCEE75}"/>
              </a:ext>
            </a:extLst>
          </p:cNvPr>
          <p:cNvCxnSpPr/>
          <p:nvPr/>
        </p:nvCxnSpPr>
        <p:spPr>
          <a:xfrm>
            <a:off x="-16043" y="404000"/>
            <a:ext cx="11855224" cy="126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18">
            <a:extLst>
              <a:ext uri="{FF2B5EF4-FFF2-40B4-BE49-F238E27FC236}">
                <a16:creationId xmlns:a16="http://schemas.microsoft.com/office/drawing/2014/main" id="{CD68106E-F7B5-CCBE-2867-8A8F210476B8}"/>
              </a:ext>
            </a:extLst>
          </p:cNvPr>
          <p:cNvGrpSpPr/>
          <p:nvPr/>
        </p:nvGrpSpPr>
        <p:grpSpPr>
          <a:xfrm>
            <a:off x="236381" y="592195"/>
            <a:ext cx="5502263" cy="2977320"/>
            <a:chOff x="4056046" y="1866122"/>
            <a:chExt cx="3732245" cy="4837162"/>
          </a:xfrm>
        </p:grpSpPr>
        <p:sp>
          <p:nvSpPr>
            <p:cNvPr id="48" name="Rectangle: Rounded Corners 19">
              <a:extLst>
                <a:ext uri="{FF2B5EF4-FFF2-40B4-BE49-F238E27FC236}">
                  <a16:creationId xmlns:a16="http://schemas.microsoft.com/office/drawing/2014/main" id="{4864DA40-A5AF-415D-9EA4-82F4AF1F7509}"/>
                </a:ext>
              </a:extLst>
            </p:cNvPr>
            <p:cNvSpPr/>
            <p:nvPr/>
          </p:nvSpPr>
          <p:spPr>
            <a:xfrm>
              <a:off x="4056046" y="1866122"/>
              <a:ext cx="3732245" cy="4837162"/>
            </a:xfrm>
            <a:prstGeom prst="roundRect">
              <a:avLst>
                <a:gd name="adj" fmla="val 5198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rgbClr val="3D539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9" name="Freeform: Shape 20">
              <a:extLst>
                <a:ext uri="{FF2B5EF4-FFF2-40B4-BE49-F238E27FC236}">
                  <a16:creationId xmlns:a16="http://schemas.microsoft.com/office/drawing/2014/main" id="{98F33FB2-21BF-9817-0139-AFC6D540B7F1}"/>
                </a:ext>
              </a:extLst>
            </p:cNvPr>
            <p:cNvSpPr/>
            <p:nvPr/>
          </p:nvSpPr>
          <p:spPr>
            <a:xfrm>
              <a:off x="4056046" y="1866122"/>
              <a:ext cx="3732245" cy="233376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B40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0" name="TextBox 81">
            <a:extLst>
              <a:ext uri="{FF2B5EF4-FFF2-40B4-BE49-F238E27FC236}">
                <a16:creationId xmlns:a16="http://schemas.microsoft.com/office/drawing/2014/main" id="{7483A92C-DB64-CB6B-357B-014C0ABFC1D2}"/>
              </a:ext>
            </a:extLst>
          </p:cNvPr>
          <p:cNvSpPr txBox="1"/>
          <p:nvPr/>
        </p:nvSpPr>
        <p:spPr>
          <a:xfrm>
            <a:off x="8421594" y="6839022"/>
            <a:ext cx="3270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b="1" i="1" dirty="0">
                <a:solidFill>
                  <a:schemeClr val="bg1"/>
                </a:solidFill>
                <a:latin typeface="Segoe "/>
                <a:cs typeface="Segoe UI Semibold" panose="020B0702040204020203" pitchFamily="34" charset="0"/>
              </a:rPr>
              <a:t>Nota</a:t>
            </a:r>
            <a:r>
              <a:rPr lang="es-CO" sz="1000" dirty="0">
                <a:solidFill>
                  <a:schemeClr val="bg1"/>
                </a:solidFill>
                <a:latin typeface="Segoe "/>
                <a:cs typeface="Segoe UI Semibold" panose="020B0702040204020203" pitchFamily="34" charset="0"/>
              </a:rPr>
              <a:t>: Hay 12.084 registros sin datos en el campo edad</a:t>
            </a:r>
          </a:p>
        </p:txBody>
      </p:sp>
      <p:grpSp>
        <p:nvGrpSpPr>
          <p:cNvPr id="21" name="Group 79">
            <a:extLst>
              <a:ext uri="{FF2B5EF4-FFF2-40B4-BE49-F238E27FC236}">
                <a16:creationId xmlns:a16="http://schemas.microsoft.com/office/drawing/2014/main" id="{C0313434-8148-9C78-5F94-AABEADF9A379}"/>
              </a:ext>
            </a:extLst>
          </p:cNvPr>
          <p:cNvGrpSpPr/>
          <p:nvPr/>
        </p:nvGrpSpPr>
        <p:grpSpPr>
          <a:xfrm>
            <a:off x="0" y="6769658"/>
            <a:ext cx="11844338" cy="433179"/>
            <a:chOff x="0" y="6858000"/>
            <a:chExt cx="11844338" cy="306404"/>
          </a:xfrm>
        </p:grpSpPr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C103D49A-30B8-1E2C-55FB-1C8C3FB845DA}"/>
                </a:ext>
              </a:extLst>
            </p:cNvPr>
            <p:cNvSpPr/>
            <p:nvPr/>
          </p:nvSpPr>
          <p:spPr>
            <a:xfrm>
              <a:off x="0" y="6858015"/>
              <a:ext cx="11844338" cy="306389"/>
            </a:xfrm>
            <a:prstGeom prst="rect">
              <a:avLst/>
            </a:prstGeom>
            <a:solidFill>
              <a:srgbClr val="B40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23" name="Straight Connector 36">
              <a:extLst>
                <a:ext uri="{FF2B5EF4-FFF2-40B4-BE49-F238E27FC236}">
                  <a16:creationId xmlns:a16="http://schemas.microsoft.com/office/drawing/2014/main" id="{B7161813-5EBE-EBC0-BFC1-614507DF3813}"/>
                </a:ext>
              </a:extLst>
            </p:cNvPr>
            <p:cNvCxnSpPr/>
            <p:nvPr/>
          </p:nvCxnSpPr>
          <p:spPr>
            <a:xfrm>
              <a:off x="0" y="6858000"/>
              <a:ext cx="11844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Imagen 45">
            <a:extLst>
              <a:ext uri="{FF2B5EF4-FFF2-40B4-BE49-F238E27FC236}">
                <a16:creationId xmlns:a16="http://schemas.microsoft.com/office/drawing/2014/main" id="{02678F9F-DC1F-9B91-EDEE-122B84725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75" y="6864933"/>
            <a:ext cx="1498023" cy="244220"/>
          </a:xfrm>
          <a:prstGeom prst="rect">
            <a:avLst/>
          </a:prstGeom>
        </p:spPr>
      </p:pic>
      <p:sp>
        <p:nvSpPr>
          <p:cNvPr id="64" name="TextBox 81">
            <a:extLst>
              <a:ext uri="{FF2B5EF4-FFF2-40B4-BE49-F238E27FC236}">
                <a16:creationId xmlns:a16="http://schemas.microsoft.com/office/drawing/2014/main" id="{9A8FECD6-C837-6B87-BDFC-3A2981C2F12E}"/>
              </a:ext>
            </a:extLst>
          </p:cNvPr>
          <p:cNvSpPr txBox="1"/>
          <p:nvPr/>
        </p:nvSpPr>
        <p:spPr>
          <a:xfrm>
            <a:off x="111281" y="6801049"/>
            <a:ext cx="17908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500" b="1" i="1" dirty="0">
                <a:solidFill>
                  <a:schemeClr val="bg1"/>
                </a:solidFill>
                <a:latin typeface="Segoe "/>
                <a:cs typeface="Segoe UI Semibold" panose="020B0702040204020203" pitchFamily="34" charset="0"/>
              </a:rPr>
              <a:t> www.dane.gov.co</a:t>
            </a:r>
          </a:p>
        </p:txBody>
      </p:sp>
      <p:grpSp>
        <p:nvGrpSpPr>
          <p:cNvPr id="62" name="Group 18">
            <a:extLst>
              <a:ext uri="{FF2B5EF4-FFF2-40B4-BE49-F238E27FC236}">
                <a16:creationId xmlns:a16="http://schemas.microsoft.com/office/drawing/2014/main" id="{34D2D335-A758-AD14-6C08-FDE85D4C69F9}"/>
              </a:ext>
            </a:extLst>
          </p:cNvPr>
          <p:cNvGrpSpPr/>
          <p:nvPr/>
        </p:nvGrpSpPr>
        <p:grpSpPr>
          <a:xfrm>
            <a:off x="6105694" y="586284"/>
            <a:ext cx="5502263" cy="6053102"/>
            <a:chOff x="4056046" y="1866122"/>
            <a:chExt cx="3732245" cy="4837162"/>
          </a:xfrm>
        </p:grpSpPr>
        <p:sp>
          <p:nvSpPr>
            <p:cNvPr id="63" name="Rectangle: Rounded Corners 19">
              <a:extLst>
                <a:ext uri="{FF2B5EF4-FFF2-40B4-BE49-F238E27FC236}">
                  <a16:creationId xmlns:a16="http://schemas.microsoft.com/office/drawing/2014/main" id="{8111AEF4-CF07-2FA6-30C4-9AB53E762955}"/>
                </a:ext>
              </a:extLst>
            </p:cNvPr>
            <p:cNvSpPr/>
            <p:nvPr/>
          </p:nvSpPr>
          <p:spPr>
            <a:xfrm>
              <a:off x="4056046" y="1866122"/>
              <a:ext cx="3732245" cy="4837162"/>
            </a:xfrm>
            <a:prstGeom prst="roundRect">
              <a:avLst>
                <a:gd name="adj" fmla="val 5198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rgbClr val="3D539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9" name="Freeform: Shape 20">
              <a:extLst>
                <a:ext uri="{FF2B5EF4-FFF2-40B4-BE49-F238E27FC236}">
                  <a16:creationId xmlns:a16="http://schemas.microsoft.com/office/drawing/2014/main" id="{1AA4A375-1823-2FA4-E489-002FCCFFD928}"/>
                </a:ext>
              </a:extLst>
            </p:cNvPr>
            <p:cNvSpPr/>
            <p:nvPr/>
          </p:nvSpPr>
          <p:spPr>
            <a:xfrm>
              <a:off x="4056046" y="1866122"/>
              <a:ext cx="3732245" cy="125127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B40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70" name="Rectangle 2">
            <a:extLst>
              <a:ext uri="{FF2B5EF4-FFF2-40B4-BE49-F238E27FC236}">
                <a16:creationId xmlns:a16="http://schemas.microsoft.com/office/drawing/2014/main" id="{38DD0E2C-817D-DE7C-65FA-25A9CD6E353B}"/>
              </a:ext>
            </a:extLst>
          </p:cNvPr>
          <p:cNvSpPr/>
          <p:nvPr/>
        </p:nvSpPr>
        <p:spPr>
          <a:xfrm>
            <a:off x="6080059" y="4750679"/>
            <a:ext cx="5527898" cy="15853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</p:txBody>
      </p:sp>
      <p:grpSp>
        <p:nvGrpSpPr>
          <p:cNvPr id="78" name="Group 18">
            <a:extLst>
              <a:ext uri="{FF2B5EF4-FFF2-40B4-BE49-F238E27FC236}">
                <a16:creationId xmlns:a16="http://schemas.microsoft.com/office/drawing/2014/main" id="{3314C4CB-41E8-0976-A500-B183F22DD1E6}"/>
              </a:ext>
            </a:extLst>
          </p:cNvPr>
          <p:cNvGrpSpPr/>
          <p:nvPr/>
        </p:nvGrpSpPr>
        <p:grpSpPr>
          <a:xfrm>
            <a:off x="236380" y="3680926"/>
            <a:ext cx="5502263" cy="2977320"/>
            <a:chOff x="4056046" y="1866122"/>
            <a:chExt cx="3732245" cy="4837162"/>
          </a:xfrm>
        </p:grpSpPr>
        <p:sp>
          <p:nvSpPr>
            <p:cNvPr id="79" name="Rectangle: Rounded Corners 19">
              <a:extLst>
                <a:ext uri="{FF2B5EF4-FFF2-40B4-BE49-F238E27FC236}">
                  <a16:creationId xmlns:a16="http://schemas.microsoft.com/office/drawing/2014/main" id="{4E49A2A5-1873-94A5-36C4-1E3D354C22DF}"/>
                </a:ext>
              </a:extLst>
            </p:cNvPr>
            <p:cNvSpPr/>
            <p:nvPr/>
          </p:nvSpPr>
          <p:spPr>
            <a:xfrm>
              <a:off x="4056046" y="1866122"/>
              <a:ext cx="3732245" cy="4837162"/>
            </a:xfrm>
            <a:prstGeom prst="roundRect">
              <a:avLst>
                <a:gd name="adj" fmla="val 5198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rgbClr val="3D539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Freeform: Shape 20">
              <a:extLst>
                <a:ext uri="{FF2B5EF4-FFF2-40B4-BE49-F238E27FC236}">
                  <a16:creationId xmlns:a16="http://schemas.microsoft.com/office/drawing/2014/main" id="{D6E2DFEE-EEA7-2BBD-A285-5CE70C0540C6}"/>
                </a:ext>
              </a:extLst>
            </p:cNvPr>
            <p:cNvSpPr/>
            <p:nvPr/>
          </p:nvSpPr>
          <p:spPr>
            <a:xfrm>
              <a:off x="4056046" y="1866122"/>
              <a:ext cx="3732245" cy="233376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B40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08472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6892</TotalTime>
  <Words>205</Words>
  <Application>Microsoft Office PowerPoint</Application>
  <PresentationFormat>Personalizado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Myers</dc:creator>
  <cp:lastModifiedBy>Cristian Duney Bermudez Quintero</cp:lastModifiedBy>
  <cp:revision>44</cp:revision>
  <dcterms:created xsi:type="dcterms:W3CDTF">2019-11-04T20:13:37Z</dcterms:created>
  <dcterms:modified xsi:type="dcterms:W3CDTF">2025-04-08T01:55:52Z</dcterms:modified>
</cp:coreProperties>
</file>