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31"/>
    <a:srgbClr val="FF6B4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16DD5-A484-4F93-BD1C-7C59E874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11B6B4-1E0D-4878-81C6-00F57C5B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295CC-EC03-459E-8DCE-660174F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4837D-79B5-4C88-80E3-D2BBBDF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C8898A-1534-43DC-88CD-764B285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A607B-B25B-4EFF-8AE2-7D1B9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18D6A1-8FF7-4668-BB7B-942254DE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385EA-2BB3-4724-AFF4-5BB92AC4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16140-46A8-491F-9C60-01ADF1F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B8CBF-7303-4508-84EB-379A6C6B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365BE9-7B3A-403C-9F5C-E928F71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B18ED7-4A2E-49F1-91B0-F9742882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ECD55-7C0E-4DA8-BE7D-8EE8CBA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879B2-CBEB-4975-B39C-DCD0554A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4954D-7074-44CA-9BBE-A754856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6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CF7B-3114-4D76-B033-B87AEC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96947-B313-483F-933B-33492BE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45F71-0110-4660-A6F3-A954ECF5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1FCF3-E533-48F8-AE5D-B4D819F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280CD-BE7C-44A8-97B0-D7F4F03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8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34177-7960-4C24-8E9B-2586DA50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F31A9-F13D-4C12-A12D-8A7CEA89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EBA12-28FC-4015-B0ED-1BA6506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6DCE2-61A8-45BC-BF50-8148B29A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43F267-3F6E-4D0A-9812-FAB8B06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95078-B6A9-43C4-8DDB-F310793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106CA-3DD4-4397-9C97-D77E8716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0B4F7-346F-4085-AF4E-5756BEF1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56C451-F5B4-4447-A667-9C030E4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BF851-6960-44EE-8BDA-989BF0C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CF8727-6B52-4EC8-8B25-838BBD2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DE4E3-6D60-41D2-B90A-48AEEF99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045CC7-5DFA-4CA2-A4CF-B3B5B0AC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6F6B89-AC1A-4008-97C6-1D5307A5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09F0F-D299-450E-924F-7AB8D5B5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6BA716-859B-44EF-A082-44E64F9A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C0AA98-90E9-4093-886B-A5785B6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6D5459-849C-4391-AA2F-1D702F5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183B0-09AD-4E87-AC8E-ADAFE8A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A41BD-37C2-4594-940E-78F28B2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5A5F3D-7141-4931-A19E-46CDAB0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0F45D-17C3-4527-9885-8FD42DCE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FF2DA-9CE8-4540-BE48-62791C1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DD7930-0198-40BD-962F-0F672D9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A570BA-2DB2-4A39-9A4C-6ED7CA2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63B02A-D1B9-4921-AAA4-F2B4143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ACE55-653D-43BF-9385-13F0712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B1EBB2-44F8-4645-85C3-301A0A0E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BE437B-F103-41F0-AC30-A7B55B07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1D3FE-D9A7-44C3-B72B-B84E61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01AECA-3E1D-487C-B9F8-931CA8F1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B5827E-04BC-475E-BB9D-B145CF2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CB07E-FCD4-4024-B0DE-46C04D13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8CA6E9-BB7E-4EA1-983A-8D4B77C8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5AC3FE-782D-4F3D-B8CC-9277B063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15D49-6BBF-44ED-B9A4-30EBACA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76EFA9-1894-48B0-90FF-53FBF4F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1CE03-6B80-4E19-9FC5-FD3BBD7C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B6A62-2786-4E02-8B08-EF60F9DA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3F21F7-C5D8-45D6-912D-1D954EE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C1EF8F-D2C0-41C4-9990-7B15E50C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A9B37-9E33-457E-9831-CC4505EEC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59477-F5D4-4FB5-B7FF-B40A8226F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4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3808@studenti.unimor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07A3C-B501-4B3D-9C17-89F20842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319"/>
            <a:ext cx="9144000" cy="1729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12000" dirty="0">
                <a:solidFill>
                  <a:srgbClr val="0099CC"/>
                </a:solidFill>
                <a:latin typeface="Rancho" panose="02000000000000000000" pitchFamily="2" charset="0"/>
              </a:rPr>
              <a:t>Hol</a:t>
            </a:r>
            <a:r>
              <a:rPr lang="it-IT" sz="12000" dirty="0">
                <a:solidFill>
                  <a:srgbClr val="FF6B4F"/>
                </a:solidFill>
                <a:latin typeface="Rancho" panose="02000000000000000000" pitchFamily="2" charset="0"/>
              </a:rPr>
              <a:t>Point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DFEA51-DD69-4E32-929B-50BD7522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256"/>
            <a:ext cx="9144000" cy="1556426"/>
          </a:xfrm>
        </p:spPr>
        <p:txBody>
          <a:bodyPr>
            <a:noAutofit/>
          </a:bodyPr>
          <a:lstStyle/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Cristian Mercadante</a:t>
            </a:r>
          </a:p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213808@studenti.unimore.it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Applicazioni Web e Mobile</a:t>
            </a:r>
          </a:p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LM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56005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Creazione e modifica informazioni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Sistema di amicizie basato su richieste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idee di vacanza da parte dell’utente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gruppi di amici per organizzare una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Proposta e votazione di idee nel gruppo</a:t>
            </a:r>
          </a:p>
          <a:p>
            <a:pPr>
              <a:lnSpc>
                <a:spcPct val="150000"/>
              </a:lnSpc>
            </a:pPr>
            <a:r>
              <a:rPr lang="it-IT" dirty="0"/>
              <a:t>Pianificazione di attività nei giorni di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dei file allegati al gruppo in modo sicuro</a:t>
            </a:r>
          </a:p>
        </p:txBody>
      </p:sp>
    </p:spTree>
    <p:extLst>
      <p:ext uri="{BB962C8B-B14F-4D97-AF65-F5344CB8AC3E}">
        <p14:creationId xmlns:p14="http://schemas.microsoft.com/office/powerpoint/2010/main" val="34203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server-side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Django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-Framework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</a:t>
            </a:r>
            <a:r>
              <a:rPr lang="it-IT" dirty="0" err="1"/>
              <a:t>Auth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Django-Private-Storage</a:t>
            </a:r>
          </a:p>
          <a:p>
            <a:pPr>
              <a:lnSpc>
                <a:spcPct val="150000"/>
              </a:lnSpc>
            </a:pPr>
            <a:r>
              <a:rPr lang="it-IT" dirty="0"/>
              <a:t>Python-Magic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5D16C6E-785F-4DF3-8E2F-53894C05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6718"/>
            <a:ext cx="4180840" cy="1902282"/>
          </a:xfrm>
          <a:prstGeom prst="rect">
            <a:avLst/>
          </a:prstGeom>
        </p:spPr>
      </p:pic>
      <p:pic>
        <p:nvPicPr>
          <p:cNvPr id="8" name="Immagine 7" descr="Immagine che contiene disegnando, finestra, segnale&#10;&#10;Descrizione generata automaticamente">
            <a:extLst>
              <a:ext uri="{FF2B5EF4-FFF2-40B4-BE49-F238E27FC236}">
                <a16:creationId xmlns:a16="http://schemas.microsoft.com/office/drawing/2014/main" id="{3A70F452-8A30-4771-A52F-444B8093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2911"/>
            <a:ext cx="4180840" cy="18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SPWA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JS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Bootstrap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Beautiful DND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4E0116-CFC2-4732-8958-46731493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0" y="1297304"/>
            <a:ext cx="2413210" cy="2413210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A89A6A7-0251-4C03-BD54-E490451D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15" y="1459080"/>
            <a:ext cx="2181528" cy="1969920"/>
          </a:xfrm>
          <a:prstGeom prst="rect">
            <a:avLst/>
          </a:prstGeom>
        </p:spPr>
      </p:pic>
      <p:pic>
        <p:nvPicPr>
          <p:cNvPr id="12" name="Immagine 11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926F806F-4F2A-4AB1-AB08-8EB874DA9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0" y="4159989"/>
            <a:ext cx="2190750" cy="2085975"/>
          </a:xfrm>
          <a:prstGeom prst="rect">
            <a:avLst/>
          </a:prstGeom>
        </p:spPr>
      </p:pic>
      <p:pic>
        <p:nvPicPr>
          <p:cNvPr id="14" name="Immagine 13" descr="Immagine che contiene segnale, disegnando, orologio&#10;&#10;Descrizione generata automaticamente">
            <a:extLst>
              <a:ext uri="{FF2B5EF4-FFF2-40B4-BE49-F238E27FC236}">
                <a16:creationId xmlns:a16="http://schemas.microsoft.com/office/drawing/2014/main" id="{69596F57-A262-4038-ACF9-F138A3DB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08" y="4400868"/>
            <a:ext cx="2690765" cy="1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Native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err="1"/>
              <a:t>Navigation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Expo </a:t>
            </a:r>
            <a:r>
              <a:rPr lang="it-IT" dirty="0" err="1"/>
              <a:t>APIs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6" name="Immagine 5" descr="Immagine che contiene gioco, pallacanestro&#10;&#10;Descrizione generata automaticamente">
            <a:extLst>
              <a:ext uri="{FF2B5EF4-FFF2-40B4-BE49-F238E27FC236}">
                <a16:creationId xmlns:a16="http://schemas.microsoft.com/office/drawing/2014/main" id="{478856B1-8923-4F75-BD11-D4B14C9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00" y="1368424"/>
            <a:ext cx="2124447" cy="246189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8791025-1B5F-46BF-9348-DD641C39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1892" y="1664970"/>
            <a:ext cx="1922907" cy="1962150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EC78F3-AF29-460B-B9BA-941F28043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52" y="4197986"/>
            <a:ext cx="4586001" cy="22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Raspberry</a:t>
            </a:r>
            <a:r>
              <a:rPr lang="it-IT" dirty="0"/>
              <a:t> PI 4 (</a:t>
            </a:r>
            <a:r>
              <a:rPr lang="it-IT" dirty="0" err="1"/>
              <a:t>Rasbian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/>
              <a:t>Apache (</a:t>
            </a:r>
            <a:r>
              <a:rPr lang="it-IT" dirty="0" err="1"/>
              <a:t>mod_wsgi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DynDNS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Encrypt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6666EA0-37E5-4730-93A3-361F094B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r="32237"/>
          <a:stretch/>
        </p:blipFill>
        <p:spPr>
          <a:xfrm>
            <a:off x="5179766" y="1297303"/>
            <a:ext cx="2032001" cy="28218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3F5F36-4455-4B06-B9CE-9BFECB85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6" y="3930331"/>
            <a:ext cx="2565400" cy="2565400"/>
          </a:xfrm>
          <a:prstGeom prst="rect">
            <a:avLst/>
          </a:prstGeom>
        </p:spPr>
      </p:pic>
      <p:pic>
        <p:nvPicPr>
          <p:cNvPr id="16" name="Immagine 15" descr="Immagine che contiene disegnando, coltello&#10;&#10;Descrizione generata automaticamente">
            <a:extLst>
              <a:ext uri="{FF2B5EF4-FFF2-40B4-BE49-F238E27FC236}">
                <a16:creationId xmlns:a16="http://schemas.microsoft.com/office/drawing/2014/main" id="{781BA2AA-84C9-4511-87D0-AE938D2B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0" y="1664032"/>
            <a:ext cx="4176820" cy="2088410"/>
          </a:xfrm>
          <a:prstGeom prst="rect">
            <a:avLst/>
          </a:prstGeom>
        </p:spPr>
      </p:pic>
      <p:pic>
        <p:nvPicPr>
          <p:cNvPr id="18" name="Immagine 17" descr="Immagine che contiene disegnando, orologio, segnale&#10;&#10;Descrizione generata automaticamente">
            <a:extLst>
              <a:ext uri="{FF2B5EF4-FFF2-40B4-BE49-F238E27FC236}">
                <a16:creationId xmlns:a16="http://schemas.microsoft.com/office/drawing/2014/main" id="{406CD00F-D5B0-42AF-A6C4-DF8EEE2B1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29" y="4685347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Rancho</vt:lpstr>
      <vt:lpstr>Roboto Light</vt:lpstr>
      <vt:lpstr>Tema di Office</vt:lpstr>
      <vt:lpstr>HolPoint</vt:lpstr>
      <vt:lpstr>Funzionalità</vt:lpstr>
      <vt:lpstr>Tecnologie server-side</vt:lpstr>
      <vt:lpstr>Tecnologie client-side: SPWA</vt:lpstr>
      <vt:lpstr>Tecnologie client-side: Mobile</vt:lpstr>
      <vt:lpstr>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HolPoint</dc:title>
  <dc:creator>Cristian Mercadante</dc:creator>
  <cp:lastModifiedBy>CRISTIAN MERCADANTE</cp:lastModifiedBy>
  <cp:revision>8</cp:revision>
  <dcterms:created xsi:type="dcterms:W3CDTF">2020-04-08T12:16:22Z</dcterms:created>
  <dcterms:modified xsi:type="dcterms:W3CDTF">2020-04-08T13:08:46Z</dcterms:modified>
</cp:coreProperties>
</file>