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0" r:id="rId15"/>
    <p:sldId id="269" r:id="rId16"/>
    <p:sldId id="271" r:id="rId17"/>
    <p:sldId id="272" r:id="rId18"/>
    <p:sldId id="273" r:id="rId19"/>
    <p:sldId id="274" r:id="rId20"/>
    <p:sldId id="275" r:id="rId21"/>
    <p:sldId id="277" r:id="rId22"/>
    <p:sldId id="280" r:id="rId23"/>
    <p:sldId id="276" r:id="rId24"/>
    <p:sldId id="278" r:id="rId25"/>
    <p:sldId id="281" r:id="rId26"/>
    <p:sldId id="279"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329" autoAdjust="0"/>
    <p:restoredTop sz="94660"/>
  </p:normalViewPr>
  <p:slideViewPr>
    <p:cSldViewPr>
      <p:cViewPr varScale="1">
        <p:scale>
          <a:sx n="68" d="100"/>
          <a:sy n="68" d="100"/>
        </p:scale>
        <p:origin x="-1458"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extBox 7"/>
          <p:cNvSpPr txBox="1"/>
          <p:nvPr/>
        </p:nvSpPr>
        <p:spPr>
          <a:xfrm>
            <a:off x="1828800" y="3159760"/>
            <a:ext cx="457200" cy="1034129"/>
          </a:xfrm>
          <a:prstGeom prst="rect">
            <a:avLst/>
          </a:prstGeom>
          <a:noFill/>
        </p:spPr>
        <p:txBody>
          <a:bodyPr wrap="square" lIns="0" tIns="9144" rIns="0" bIns="9144" rtlCol="0" anchor="ctr" anchorCtr="0">
            <a:spAutoFit/>
          </a:bodyPr>
          <a:lstStyle/>
          <a:p>
            <a:r>
              <a:rPr lang="en-US" sz="6600" dirty="0" smtClean="0">
                <a:effectLst>
                  <a:outerShdw blurRad="38100" dist="38100" dir="2700000" algn="tl">
                    <a:srgbClr val="000000">
                      <a:alpha val="43137"/>
                    </a:srgbClr>
                  </a:outerShdw>
                </a:effectLst>
                <a:latin typeface="+mn-lt"/>
              </a:rPr>
              <a:t>{</a:t>
            </a:r>
            <a:endParaRPr lang="en-US" sz="6600" dirty="0">
              <a:effectLst>
                <a:outerShdw blurRad="38100" dist="38100" dir="2700000" algn="tl">
                  <a:srgbClr val="000000">
                    <a:alpha val="43137"/>
                  </a:srgbClr>
                </a:outerShdw>
              </a:effectLst>
              <a:latin typeface="+mn-lt"/>
            </a:endParaRPr>
          </a:p>
        </p:txBody>
      </p:sp>
      <p:sp>
        <p:nvSpPr>
          <p:cNvPr id="2" name="Title 1"/>
          <p:cNvSpPr>
            <a:spLocks noGrp="1"/>
          </p:cNvSpPr>
          <p:nvPr>
            <p:ph type="ctrTitle"/>
          </p:nvPr>
        </p:nvSpPr>
        <p:spPr>
          <a:xfrm>
            <a:off x="777240" y="1219200"/>
            <a:ext cx="7543800" cy="2152650"/>
          </a:xfrm>
        </p:spPr>
        <p:txBody>
          <a:bodyPr>
            <a:noAutofit/>
          </a:bodyPr>
          <a:lstStyle>
            <a:lvl1pPr>
              <a:defRPr sz="600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133600" y="3375491"/>
            <a:ext cx="6172200" cy="685800"/>
          </a:xfrm>
        </p:spPr>
        <p:txBody>
          <a:bodyPr anchor="ctr"/>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5" name="Date Placeholder 14"/>
          <p:cNvSpPr>
            <a:spLocks noGrp="1"/>
          </p:cNvSpPr>
          <p:nvPr>
            <p:ph type="dt" sz="half" idx="10"/>
          </p:nvPr>
        </p:nvSpPr>
        <p:spPr/>
        <p:txBody>
          <a:bodyPr/>
          <a:lstStyle/>
          <a:p>
            <a:fld id="{1D8BD707-D9CF-40AE-B4C6-C98DA3205C09}" type="datetimeFigureOut">
              <a:rPr lang="en-US" smtClean="0"/>
              <a:pPr/>
              <a:t>5/28/2018</a:t>
            </a:fld>
            <a:endParaRPr lang="en-US"/>
          </a:p>
        </p:txBody>
      </p:sp>
      <p:sp>
        <p:nvSpPr>
          <p:cNvPr id="16" name="Slide Number Placeholder 15"/>
          <p:cNvSpPr>
            <a:spLocks noGrp="1"/>
          </p:cNvSpPr>
          <p:nvPr>
            <p:ph type="sldNum" sz="quarter" idx="11"/>
          </p:nvPr>
        </p:nvSpPr>
        <p:spPr/>
        <p:txBody>
          <a:bodyPr/>
          <a:lstStyle/>
          <a:p>
            <a:fld id="{B6F15528-21DE-4FAA-801E-634DDDAF4B2B}" type="slidenum">
              <a:rPr lang="en-US" smtClean="0"/>
              <a:pPr/>
              <a:t>‹#›</a:t>
            </a:fld>
            <a:endParaRPr lang="en-US"/>
          </a:p>
        </p:txBody>
      </p:sp>
      <p:sp>
        <p:nvSpPr>
          <p:cNvPr id="17" name="Footer Placeholder 16"/>
          <p:cNvSpPr>
            <a:spLocks noGrp="1"/>
          </p:cNvSpPr>
          <p:nvPr>
            <p:ph type="ftr" sz="quarter" idx="12"/>
          </p:nvPr>
        </p:nvSpPr>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133600" y="685801"/>
            <a:ext cx="5791200" cy="3505199"/>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09600" y="609601"/>
            <a:ext cx="2133600" cy="51816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895600" y="685801"/>
            <a:ext cx="5029200" cy="45720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5/28/2018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Title 12"/>
          <p:cNvSpPr>
            <a:spLocks noGrp="1"/>
          </p:cNvSpPr>
          <p:nvPr>
            <p:ph type="title"/>
          </p:nvPr>
        </p:nvSpPr>
        <p:spPr/>
        <p:txBody>
          <a:bodyPr/>
          <a:lstStyle/>
          <a:p>
            <a:r>
              <a:rPr lang="en-US" smtClean="0"/>
              <a:t>Click to edit Master title style</a:t>
            </a:r>
            <a:endParaRPr lang="en-US"/>
          </a:p>
        </p:txBody>
      </p:sp>
      <p:sp>
        <p:nvSpPr>
          <p:cNvPr id="14" name="Date Placeholder 13"/>
          <p:cNvSpPr>
            <a:spLocks noGrp="1"/>
          </p:cNvSpPr>
          <p:nvPr>
            <p:ph type="dt" sz="half" idx="10"/>
          </p:nvPr>
        </p:nvSpPr>
        <p:spPr/>
        <p:txBody>
          <a:bodyPr/>
          <a:lstStyle/>
          <a:p>
            <a:fld id="{1D8BD707-D9CF-40AE-B4C6-C98DA3205C09}" type="datetimeFigureOut">
              <a:rPr lang="en-US" smtClean="0"/>
              <a:pPr/>
              <a:t>5/28/2018</a:t>
            </a:fld>
            <a:endParaRPr lang="en-US"/>
          </a:p>
        </p:txBody>
      </p:sp>
      <p:sp>
        <p:nvSpPr>
          <p:cNvPr id="15" name="Slide Number Placeholder 14"/>
          <p:cNvSpPr>
            <a:spLocks noGrp="1"/>
          </p:cNvSpPr>
          <p:nvPr>
            <p:ph type="sldNum" sz="quarter" idx="11"/>
          </p:nvPr>
        </p:nvSpPr>
        <p:spPr/>
        <p:txBody>
          <a:bodyPr/>
          <a:lstStyle/>
          <a:p>
            <a:fld id="{B6F15528-21DE-4FAA-801E-634DDDAF4B2B}" type="slidenum">
              <a:rPr lang="en-US" smtClean="0"/>
              <a:pPr/>
              <a:t>‹#›</a:t>
            </a:fld>
            <a:endParaRPr lang="en-US"/>
          </a:p>
        </p:txBody>
      </p:sp>
      <p:sp>
        <p:nvSpPr>
          <p:cNvPr id="16" name="Footer Placeholder 15"/>
          <p:cNvSpPr>
            <a:spLocks noGrp="1"/>
          </p:cNvSpPr>
          <p:nvPr>
            <p:ph type="ftr" sz="quarter" idx="12"/>
          </p:nvPr>
        </p:nvSpPr>
        <p:spPr/>
        <p:txBody>
          <a:bodyPr/>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TextBox 7"/>
          <p:cNvSpPr txBox="1"/>
          <p:nvPr/>
        </p:nvSpPr>
        <p:spPr>
          <a:xfrm>
            <a:off x="4267200" y="4074497"/>
            <a:ext cx="457200" cy="1015663"/>
          </a:xfrm>
          <a:prstGeom prst="rect">
            <a:avLst/>
          </a:prstGeom>
          <a:noFill/>
        </p:spPr>
        <p:txBody>
          <a:bodyPr wrap="square" lIns="0" tIns="0" rIns="0" bIns="0" rtlCol="0" anchor="t" anchorCtr="0">
            <a:spAutoFit/>
          </a:bodyPr>
          <a:lstStyle/>
          <a:p>
            <a:r>
              <a:rPr lang="en-US" sz="6600" dirty="0" smtClean="0">
                <a:effectLst>
                  <a:outerShdw blurRad="38100" dist="38100" dir="2700000" algn="tl">
                    <a:srgbClr val="000000">
                      <a:alpha val="43137"/>
                    </a:srgbClr>
                  </a:outerShdw>
                </a:effectLst>
                <a:latin typeface="+mn-lt"/>
              </a:rPr>
              <a:t>{</a:t>
            </a:r>
            <a:endParaRPr lang="en-US" sz="6600" dirty="0">
              <a:effectLst>
                <a:outerShdw blurRad="38100" dist="38100" dir="2700000" algn="tl">
                  <a:srgbClr val="000000">
                    <a:alpha val="43137"/>
                  </a:srgbClr>
                </a:outerShdw>
              </a:effectLst>
              <a:latin typeface="+mn-lt"/>
            </a:endParaRPr>
          </a:p>
        </p:txBody>
      </p:sp>
      <p:sp>
        <p:nvSpPr>
          <p:cNvPr id="3" name="Text Placeholder 2"/>
          <p:cNvSpPr>
            <a:spLocks noGrp="1"/>
          </p:cNvSpPr>
          <p:nvPr>
            <p:ph type="body" idx="1"/>
          </p:nvPr>
        </p:nvSpPr>
        <p:spPr>
          <a:xfrm>
            <a:off x="4572000" y="4267368"/>
            <a:ext cx="3733800" cy="731520"/>
          </a:xfrm>
        </p:spPr>
        <p:txBody>
          <a:bodyPr anchor="ctr">
            <a:normAutofit/>
          </a:bodyPr>
          <a:lstStyle>
            <a:lvl1pPr marL="0" indent="0">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12" name="Date Placeholder 11"/>
          <p:cNvSpPr>
            <a:spLocks noGrp="1"/>
          </p:cNvSpPr>
          <p:nvPr>
            <p:ph type="dt" sz="half" idx="10"/>
          </p:nvPr>
        </p:nvSpPr>
        <p:spPr/>
        <p:txBody>
          <a:bodyPr/>
          <a:lstStyle/>
          <a:p>
            <a:fld id="{1D8BD707-D9CF-40AE-B4C6-C98DA3205C09}" type="datetimeFigureOut">
              <a:rPr lang="en-US" smtClean="0"/>
              <a:pPr/>
              <a:t>5/28/2018</a:t>
            </a:fld>
            <a:endParaRPr lang="en-US"/>
          </a:p>
        </p:txBody>
      </p:sp>
      <p:sp>
        <p:nvSpPr>
          <p:cNvPr id="13" name="Slide Number Placeholder 12"/>
          <p:cNvSpPr>
            <a:spLocks noGrp="1"/>
          </p:cNvSpPr>
          <p:nvPr>
            <p:ph type="sldNum" sz="quarter" idx="11"/>
          </p:nvPr>
        </p:nvSpPr>
        <p:spPr/>
        <p:txBody>
          <a:body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p:txBody>
          <a:bodyPr/>
          <a:lstStyle/>
          <a:p>
            <a:endParaRPr lang="en-US"/>
          </a:p>
        </p:txBody>
      </p:sp>
      <p:sp>
        <p:nvSpPr>
          <p:cNvPr id="4" name="Title 3"/>
          <p:cNvSpPr>
            <a:spLocks noGrp="1"/>
          </p:cNvSpPr>
          <p:nvPr>
            <p:ph type="title"/>
          </p:nvPr>
        </p:nvSpPr>
        <p:spPr>
          <a:xfrm>
            <a:off x="2286000" y="1905000"/>
            <a:ext cx="6035040" cy="2350008"/>
          </a:xfrm>
        </p:spPr>
        <p:txBody>
          <a:bodyPr/>
          <a:lstStyle>
            <a:lvl1pPr marL="0" algn="l" defTabSz="914400" rtl="0" eaLnBrk="1" latinLnBrk="0" hangingPunct="1">
              <a:spcBef>
                <a:spcPct val="0"/>
              </a:spcBef>
              <a:buNone/>
              <a:defRPr lang="en-US" sz="5400" b="0" kern="1200" cap="none" dirty="0" smtClean="0">
                <a:solidFill>
                  <a:schemeClr val="tx1"/>
                </a:solidFill>
                <a:effectLst>
                  <a:outerShdw blurRad="38100" dist="38100" dir="2700000" algn="tl">
                    <a:srgbClr val="000000">
                      <a:alpha val="43137"/>
                    </a:srgbClr>
                  </a:outerShdw>
                </a:effectLst>
                <a:latin typeface="+mj-lt"/>
                <a:ea typeface="+mj-ea"/>
                <a:cs typeface="+mj-cs"/>
              </a:defRPr>
            </a:lvl1pPr>
          </a:lstStyle>
          <a:p>
            <a:r>
              <a:rPr lang="en-US" smtClean="0"/>
              <a:t>Click to edit Master title style</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Date Placeholder 7"/>
          <p:cNvSpPr>
            <a:spLocks noGrp="1"/>
          </p:cNvSpPr>
          <p:nvPr>
            <p:ph type="dt" sz="half" idx="10"/>
          </p:nvPr>
        </p:nvSpPr>
        <p:spPr/>
        <p:txBody>
          <a:bodyPr/>
          <a:lstStyle/>
          <a:p>
            <a:fld id="{1D8BD707-D9CF-40AE-B4C6-C98DA3205C09}" type="datetimeFigureOut">
              <a:rPr lang="en-US" smtClean="0"/>
              <a:pPr/>
              <a:t>5/28/2018</a:t>
            </a:fld>
            <a:endParaRPr lang="en-US"/>
          </a:p>
        </p:txBody>
      </p:sp>
      <p:sp>
        <p:nvSpPr>
          <p:cNvPr id="9" name="Slide Number Placeholder 8"/>
          <p:cNvSpPr>
            <a:spLocks noGrp="1"/>
          </p:cNvSpPr>
          <p:nvPr>
            <p:ph type="sldNum" sz="quarter" idx="11"/>
          </p:nvPr>
        </p:nvSpPr>
        <p:spPr/>
        <p:txBody>
          <a:bodyPr/>
          <a:lstStyle/>
          <a:p>
            <a:fld id="{B6F15528-21DE-4FAA-801E-634DDDAF4B2B}" type="slidenum">
              <a:rPr lang="en-US" smtClean="0"/>
              <a:pPr/>
              <a:t>‹#›</a:t>
            </a:fld>
            <a:endParaRPr lang="en-US"/>
          </a:p>
        </p:txBody>
      </p:sp>
      <p:sp>
        <p:nvSpPr>
          <p:cNvPr id="10" name="Footer Placeholder 9"/>
          <p:cNvSpPr>
            <a:spLocks noGrp="1"/>
          </p:cNvSpPr>
          <p:nvPr>
            <p:ph type="ftr" sz="quarter" idx="12"/>
          </p:nvPr>
        </p:nvSpPr>
        <p:spPr/>
        <p:txBody>
          <a:bodyPr/>
          <a:lstStyle/>
          <a:p>
            <a:endParaRPr lang="en-US"/>
          </a:p>
        </p:txBody>
      </p:sp>
      <p:sp>
        <p:nvSpPr>
          <p:cNvPr id="11" name="Title 10"/>
          <p:cNvSpPr>
            <a:spLocks noGrp="1"/>
          </p:cNvSpPr>
          <p:nvPr>
            <p:ph type="title"/>
          </p:nvPr>
        </p:nvSpPr>
        <p:spPr/>
        <p:txBody>
          <a:bodyPr/>
          <a:lstStyle/>
          <a:p>
            <a:r>
              <a:rPr lang="en-US" smtClean="0"/>
              <a:t>Click to edit Master title style</a:t>
            </a:r>
            <a:endParaRPr lang="en-US" dirty="0"/>
          </a:p>
        </p:txBody>
      </p:sp>
      <p:sp>
        <p:nvSpPr>
          <p:cNvPr id="5" name="Content Placeholder 4"/>
          <p:cNvSpPr>
            <a:spLocks noGrp="1"/>
          </p:cNvSpPr>
          <p:nvPr>
            <p:ph sz="quarter" idx="13"/>
          </p:nvPr>
        </p:nvSpPr>
        <p:spPr>
          <a:xfrm>
            <a:off x="1344168" y="658368"/>
            <a:ext cx="3273552" cy="3429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6"/>
          <p:cNvSpPr>
            <a:spLocks noGrp="1"/>
          </p:cNvSpPr>
          <p:nvPr>
            <p:ph sz="quarter" idx="14"/>
          </p:nvPr>
        </p:nvSpPr>
        <p:spPr>
          <a:xfrm>
            <a:off x="5029200" y="658368"/>
            <a:ext cx="3273552" cy="34321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41120" y="661976"/>
            <a:ext cx="3273552" cy="639762"/>
          </a:xfrm>
        </p:spPr>
        <p:txBody>
          <a:bodyPr anchor="ctr">
            <a:noAutofit/>
          </a:bodyPr>
          <a:lstStyle>
            <a:lvl1pPr marL="0" inden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344168" y="1371600"/>
            <a:ext cx="3276600" cy="2743200"/>
          </a:xfrm>
        </p:spPr>
        <p:txBody>
          <a:bodyPr anchor="t"/>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29200" y="661976"/>
            <a:ext cx="3273552" cy="639762"/>
          </a:xfrm>
        </p:spPr>
        <p:txBody>
          <a:bodyPr anchor="ctr">
            <a:noAutofit/>
          </a:bodyPr>
          <a:lstStyle>
            <a:lvl1pPr marL="0" inden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29200" y="1371600"/>
            <a:ext cx="3273552" cy="2743200"/>
          </a:xfrm>
        </p:spPr>
        <p:txBody>
          <a:bodyPr anchor="t"/>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TextBox 12"/>
          <p:cNvSpPr txBox="1"/>
          <p:nvPr/>
        </p:nvSpPr>
        <p:spPr>
          <a:xfrm>
            <a:off x="1056640" y="520192"/>
            <a:ext cx="457200" cy="923330"/>
          </a:xfrm>
          <a:prstGeom prst="rect">
            <a:avLst/>
          </a:prstGeom>
          <a:noFill/>
        </p:spPr>
        <p:txBody>
          <a:bodyPr wrap="square" lIns="0" tIns="0" rIns="0" bIns="0" rtlCol="0" anchor="t" anchorCtr="0">
            <a:spAutoFit/>
          </a:bodyPr>
          <a:lstStyle/>
          <a:p>
            <a:r>
              <a:rPr lang="en-US" sz="6000" dirty="0" smtClean="0">
                <a:effectLst>
                  <a:outerShdw blurRad="38100" dist="38100" dir="2700000" algn="tl">
                    <a:srgbClr val="000000">
                      <a:alpha val="43137"/>
                    </a:srgbClr>
                  </a:outerShdw>
                </a:effectLst>
                <a:latin typeface="+mn-lt"/>
              </a:rPr>
              <a:t>{</a:t>
            </a:r>
            <a:endParaRPr lang="en-US" sz="6000" dirty="0">
              <a:effectLst>
                <a:outerShdw blurRad="38100" dist="38100" dir="2700000" algn="tl">
                  <a:srgbClr val="000000">
                    <a:alpha val="43137"/>
                  </a:srgbClr>
                </a:outerShdw>
              </a:effectLst>
              <a:latin typeface="+mn-lt"/>
            </a:endParaRPr>
          </a:p>
        </p:txBody>
      </p:sp>
      <p:sp>
        <p:nvSpPr>
          <p:cNvPr id="18" name="TextBox 17"/>
          <p:cNvSpPr txBox="1"/>
          <p:nvPr/>
        </p:nvSpPr>
        <p:spPr>
          <a:xfrm>
            <a:off x="4780280" y="520192"/>
            <a:ext cx="457200" cy="923330"/>
          </a:xfrm>
          <a:prstGeom prst="rect">
            <a:avLst/>
          </a:prstGeom>
          <a:noFill/>
        </p:spPr>
        <p:txBody>
          <a:bodyPr wrap="square" lIns="0" tIns="0" rIns="0" bIns="0" rtlCol="0" anchor="t" anchorCtr="0">
            <a:spAutoFit/>
          </a:bodyPr>
          <a:lstStyle/>
          <a:p>
            <a:r>
              <a:rPr lang="en-US" sz="6000" dirty="0" smtClean="0">
                <a:effectLst>
                  <a:outerShdw blurRad="38100" dist="38100" dir="2700000" algn="tl">
                    <a:srgbClr val="000000">
                      <a:alpha val="43137"/>
                    </a:srgbClr>
                  </a:outerShdw>
                </a:effectLst>
                <a:latin typeface="+mn-lt"/>
              </a:rPr>
              <a:t>{</a:t>
            </a:r>
            <a:endParaRPr lang="en-US" sz="6000" dirty="0">
              <a:effectLst>
                <a:outerShdw blurRad="38100" dist="38100" dir="2700000" algn="tl">
                  <a:srgbClr val="000000">
                    <a:alpha val="43137"/>
                  </a:srgbClr>
                </a:outerShdw>
              </a:effectLst>
              <a:latin typeface="+mn-lt"/>
            </a:endParaRPr>
          </a:p>
        </p:txBody>
      </p:sp>
      <p:sp>
        <p:nvSpPr>
          <p:cNvPr id="12" name="Title 11"/>
          <p:cNvSpPr>
            <a:spLocks noGrp="1"/>
          </p:cNvSpPr>
          <p:nvPr>
            <p:ph type="title"/>
          </p:nvPr>
        </p:nvSpPr>
        <p:spPr/>
        <p:txBody>
          <a:bodyPr/>
          <a:lstStyle/>
          <a:p>
            <a:r>
              <a:rPr lang="en-US" smtClean="0"/>
              <a:t>Click to edit Master title style</a:t>
            </a:r>
            <a:endParaRPr lang="en-US" dirty="0"/>
          </a:p>
        </p:txBody>
      </p:sp>
      <p:sp>
        <p:nvSpPr>
          <p:cNvPr id="14" name="Date Placeholder 13"/>
          <p:cNvSpPr>
            <a:spLocks noGrp="1"/>
          </p:cNvSpPr>
          <p:nvPr>
            <p:ph type="dt" sz="half" idx="10"/>
          </p:nvPr>
        </p:nvSpPr>
        <p:spPr/>
        <p:txBody>
          <a:bodyPr/>
          <a:lstStyle/>
          <a:p>
            <a:fld id="{1D8BD707-D9CF-40AE-B4C6-C98DA3205C09}" type="datetimeFigureOut">
              <a:rPr lang="en-US" smtClean="0"/>
              <a:pPr/>
              <a:t>5/28/2018</a:t>
            </a:fld>
            <a:endParaRPr lang="en-US"/>
          </a:p>
        </p:txBody>
      </p:sp>
      <p:sp>
        <p:nvSpPr>
          <p:cNvPr id="15" name="Slide Number Placeholder 14"/>
          <p:cNvSpPr>
            <a:spLocks noGrp="1"/>
          </p:cNvSpPr>
          <p:nvPr>
            <p:ph type="sldNum" sz="quarter" idx="11"/>
          </p:nvPr>
        </p:nvSpPr>
        <p:spPr/>
        <p:txBody>
          <a:bodyPr/>
          <a:lstStyle/>
          <a:p>
            <a:fld id="{B6F15528-21DE-4FAA-801E-634DDDAF4B2B}" type="slidenum">
              <a:rPr lang="en-US" smtClean="0"/>
              <a:pPr/>
              <a:t>‹#›</a:t>
            </a:fld>
            <a:endParaRPr lang="en-US"/>
          </a:p>
        </p:txBody>
      </p:sp>
      <p:sp>
        <p:nvSpPr>
          <p:cNvPr id="16" name="Footer Placeholder 15"/>
          <p:cNvSpPr>
            <a:spLocks noGrp="1"/>
          </p:cNvSpPr>
          <p:nvPr>
            <p:ph type="ftr" sz="quarter" idx="12"/>
          </p:nvPr>
        </p:nvSpPr>
        <p:spPr/>
        <p:txBody>
          <a:bodyPr/>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5/28/2018</a:t>
            </a:fld>
            <a:endParaRPr lang="en-US"/>
          </a:p>
        </p:txBody>
      </p:sp>
      <p:sp>
        <p:nvSpPr>
          <p:cNvPr id="8" name="Slide Number Placeholder 7"/>
          <p:cNvSpPr>
            <a:spLocks noGrp="1"/>
          </p:cNvSpPr>
          <p:nvPr>
            <p:ph type="sldNum" sz="quarter" idx="11"/>
          </p:nvPr>
        </p:nvSpPr>
        <p:spPr/>
        <p:txBody>
          <a:bodyPr/>
          <a:lstStyle/>
          <a:p>
            <a:fld id="{B6F15528-21DE-4FAA-801E-634DDDAF4B2B}" type="slidenum">
              <a:rPr lang="en-US" smtClean="0"/>
              <a:pPr/>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1D8BD707-D9CF-40AE-B4C6-C98DA3205C09}" type="datetimeFigureOut">
              <a:rPr lang="en-US" smtClean="0"/>
              <a:pPr/>
              <a:t>5/28/2018</a:t>
            </a:fld>
            <a:endParaRPr lang="en-US"/>
          </a:p>
        </p:txBody>
      </p:sp>
      <p:sp>
        <p:nvSpPr>
          <p:cNvPr id="6" name="Slide Number Placeholder 5"/>
          <p:cNvSpPr>
            <a:spLocks noGrp="1"/>
          </p:cNvSpPr>
          <p:nvPr>
            <p:ph type="sldNum" sz="quarter" idx="11"/>
          </p:nvPr>
        </p:nvSpPr>
        <p:spPr/>
        <p:txBody>
          <a:bodyPr/>
          <a:lstStyle/>
          <a:p>
            <a:fld id="{B6F15528-21DE-4FAA-801E-634DDDAF4B2B}" type="slidenum">
              <a:rPr lang="en-US" smtClean="0"/>
              <a:pPr/>
              <a:t>‹#›</a:t>
            </a:fld>
            <a:endParaRPr lang="en-US"/>
          </a:p>
        </p:txBody>
      </p:sp>
      <p:sp>
        <p:nvSpPr>
          <p:cNvPr id="7" name="Footer Placeholder 6"/>
          <p:cNvSpPr>
            <a:spLocks noGrp="1"/>
          </p:cNvSpPr>
          <p:nvPr>
            <p:ph type="ftr" sz="quarter" idx="12"/>
          </p:nvPr>
        </p:nvSpPr>
        <p:spPr/>
        <p:txBody>
          <a:bodyPr/>
          <a:lstStyle/>
          <a:p>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TextBox 8"/>
          <p:cNvSpPr txBox="1"/>
          <p:nvPr/>
        </p:nvSpPr>
        <p:spPr>
          <a:xfrm>
            <a:off x="5328920" y="1774588"/>
            <a:ext cx="457200" cy="1231106"/>
          </a:xfrm>
          <a:prstGeom prst="rect">
            <a:avLst/>
          </a:prstGeom>
          <a:noFill/>
        </p:spPr>
        <p:txBody>
          <a:bodyPr wrap="square" lIns="0" tIns="0" rIns="0" bIns="0" rtlCol="0" anchor="t" anchorCtr="0">
            <a:spAutoFit/>
          </a:bodyPr>
          <a:lstStyle/>
          <a:p>
            <a:r>
              <a:rPr lang="en-US" sz="8000" dirty="0" smtClean="0">
                <a:effectLst>
                  <a:outerShdw blurRad="38100" dist="38100" dir="2700000" algn="tl">
                    <a:srgbClr val="000000">
                      <a:alpha val="43137"/>
                    </a:srgbClr>
                  </a:outerShdw>
                </a:effectLst>
                <a:latin typeface="+mn-lt"/>
              </a:rPr>
              <a:t>{</a:t>
            </a:r>
            <a:endParaRPr lang="en-US" sz="8000" dirty="0">
              <a:effectLst>
                <a:outerShdw blurRad="38100" dist="38100" dir="2700000" algn="tl">
                  <a:srgbClr val="000000">
                    <a:alpha val="43137"/>
                  </a:srgbClr>
                </a:outerShdw>
              </a:effectLst>
              <a:latin typeface="+mn-lt"/>
            </a:endParaRPr>
          </a:p>
        </p:txBody>
      </p:sp>
      <p:sp>
        <p:nvSpPr>
          <p:cNvPr id="3" name="Content Placeholder 2"/>
          <p:cNvSpPr>
            <a:spLocks noGrp="1"/>
          </p:cNvSpPr>
          <p:nvPr>
            <p:ph idx="1"/>
          </p:nvPr>
        </p:nvSpPr>
        <p:spPr>
          <a:xfrm>
            <a:off x="838200" y="685801"/>
            <a:ext cx="4343400" cy="3429000"/>
          </a:xfrm>
        </p:spPr>
        <p:txBody>
          <a:bodyPr anchor="ctr"/>
          <a:lstStyle>
            <a:lvl1pPr>
              <a:defRPr sz="2400"/>
            </a:lvl1pPr>
            <a:lvl2pPr>
              <a:defRPr sz="22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715000" y="685801"/>
            <a:ext cx="2590800" cy="3429000"/>
          </a:xfrm>
        </p:spPr>
        <p:txBody>
          <a:bodyPr anchor="ct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5" name="Date Placeholder 14"/>
          <p:cNvSpPr>
            <a:spLocks noGrp="1"/>
          </p:cNvSpPr>
          <p:nvPr>
            <p:ph type="dt" sz="half" idx="10"/>
          </p:nvPr>
        </p:nvSpPr>
        <p:spPr/>
        <p:txBody>
          <a:bodyPr/>
          <a:lstStyle/>
          <a:p>
            <a:fld id="{1D8BD707-D9CF-40AE-B4C6-C98DA3205C09}" type="datetimeFigureOut">
              <a:rPr lang="en-US" smtClean="0"/>
              <a:pPr/>
              <a:t>5/28/2018</a:t>
            </a:fld>
            <a:endParaRPr lang="en-US"/>
          </a:p>
        </p:txBody>
      </p:sp>
      <p:sp>
        <p:nvSpPr>
          <p:cNvPr id="16" name="Slide Number Placeholder 15"/>
          <p:cNvSpPr>
            <a:spLocks noGrp="1"/>
          </p:cNvSpPr>
          <p:nvPr>
            <p:ph type="sldNum" sz="quarter" idx="11"/>
          </p:nvPr>
        </p:nvSpPr>
        <p:spPr/>
        <p:txBody>
          <a:bodyPr/>
          <a:lstStyle/>
          <a:p>
            <a:fld id="{B6F15528-21DE-4FAA-801E-634DDDAF4B2B}" type="slidenum">
              <a:rPr lang="en-US" smtClean="0"/>
              <a:pPr/>
              <a:t>‹#›</a:t>
            </a:fld>
            <a:endParaRPr lang="en-US"/>
          </a:p>
        </p:txBody>
      </p:sp>
      <p:sp>
        <p:nvSpPr>
          <p:cNvPr id="17" name="Footer Placeholder 16"/>
          <p:cNvSpPr>
            <a:spLocks noGrp="1"/>
          </p:cNvSpPr>
          <p:nvPr>
            <p:ph type="ftr" sz="quarter" idx="12"/>
          </p:nvPr>
        </p:nvSpPr>
        <p:spPr/>
        <p:txBody>
          <a:bodyPr/>
          <a:lstStyle/>
          <a:p>
            <a:endParaRPr lang="en-US"/>
          </a:p>
        </p:txBody>
      </p:sp>
      <p:sp>
        <p:nvSpPr>
          <p:cNvPr id="18" name="Title 17"/>
          <p:cNvSpPr>
            <a:spLocks noGrp="1"/>
          </p:cNvSpPr>
          <p:nvPr>
            <p:ph type="title"/>
          </p:nvPr>
        </p:nvSpPr>
        <p:spPr/>
        <p:txBody>
          <a:bodyPr/>
          <a:lstStyle/>
          <a:p>
            <a:r>
              <a:rPr lang="en-US" smtClean="0"/>
              <a:t>Click to edit Master title style</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1219200" y="612775"/>
            <a:ext cx="6705600" cy="2546985"/>
          </a:xfrm>
          <a:effectLst>
            <a:outerShdw blurRad="152400" dist="317500" dir="5400000" sx="90000" sy="-19000" rotWithShape="0">
              <a:prstClr val="black">
                <a:alpha val="15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2743200" y="3453047"/>
            <a:ext cx="5029200" cy="720804"/>
          </a:xfrm>
        </p:spPr>
        <p:txBody>
          <a:bodyPr anchor="ct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Box 8"/>
          <p:cNvSpPr txBox="1"/>
          <p:nvPr/>
        </p:nvSpPr>
        <p:spPr>
          <a:xfrm>
            <a:off x="2435352" y="3331464"/>
            <a:ext cx="457200" cy="923330"/>
          </a:xfrm>
          <a:prstGeom prst="rect">
            <a:avLst/>
          </a:prstGeom>
          <a:noFill/>
        </p:spPr>
        <p:txBody>
          <a:bodyPr wrap="square" lIns="0" tIns="0" rIns="0" bIns="0" rtlCol="0" anchor="t" anchorCtr="0">
            <a:spAutoFit/>
          </a:bodyPr>
          <a:lstStyle/>
          <a:p>
            <a:r>
              <a:rPr lang="en-US" sz="6000" dirty="0" smtClean="0">
                <a:effectLst>
                  <a:outerShdw blurRad="38100" dist="38100" dir="2700000" algn="tl">
                    <a:srgbClr val="000000">
                      <a:alpha val="43137"/>
                    </a:srgbClr>
                  </a:outerShdw>
                </a:effectLst>
                <a:latin typeface="+mn-lt"/>
              </a:rPr>
              <a:t>{</a:t>
            </a:r>
            <a:endParaRPr lang="en-US" sz="6000" dirty="0">
              <a:effectLst>
                <a:outerShdw blurRad="38100" dist="38100" dir="2700000" algn="tl">
                  <a:srgbClr val="000000">
                    <a:alpha val="43137"/>
                  </a:srgbClr>
                </a:outerShdw>
              </a:effectLst>
              <a:latin typeface="+mn-lt"/>
            </a:endParaRPr>
          </a:p>
        </p:txBody>
      </p:sp>
      <p:sp>
        <p:nvSpPr>
          <p:cNvPr id="11" name="Title 10"/>
          <p:cNvSpPr>
            <a:spLocks noGrp="1"/>
          </p:cNvSpPr>
          <p:nvPr>
            <p:ph type="title"/>
          </p:nvPr>
        </p:nvSpPr>
        <p:spPr/>
        <p:txBody>
          <a:bodyPr/>
          <a:lstStyle/>
          <a:p>
            <a:r>
              <a:rPr lang="en-US" smtClean="0"/>
              <a:t>Click to edit Master title style</a:t>
            </a:r>
            <a:endParaRPr lang="en-US"/>
          </a:p>
        </p:txBody>
      </p:sp>
      <p:sp>
        <p:nvSpPr>
          <p:cNvPr id="13" name="Date Placeholder 12"/>
          <p:cNvSpPr>
            <a:spLocks noGrp="1"/>
          </p:cNvSpPr>
          <p:nvPr>
            <p:ph type="dt" sz="half" idx="10"/>
          </p:nvPr>
        </p:nvSpPr>
        <p:spPr/>
        <p:txBody>
          <a:bodyPr/>
          <a:lstStyle/>
          <a:p>
            <a:fld id="{1D8BD707-D9CF-40AE-B4C6-C98DA3205C09}" type="datetimeFigureOut">
              <a:rPr lang="en-US" smtClean="0"/>
              <a:pPr/>
              <a:t>5/28/2018</a:t>
            </a:fld>
            <a:endParaRPr lang="en-US"/>
          </a:p>
        </p:txBody>
      </p:sp>
      <p:sp>
        <p:nvSpPr>
          <p:cNvPr id="14" name="Slide Number Placeholder 13"/>
          <p:cNvSpPr>
            <a:spLocks noGrp="1"/>
          </p:cNvSpPr>
          <p:nvPr>
            <p:ph type="sldNum" sz="quarter" idx="11"/>
          </p:nvPr>
        </p:nvSpPr>
        <p:spPr/>
        <p:txBody>
          <a:bodyPr/>
          <a:lstStyle/>
          <a:p>
            <a:fld id="{B6F15528-21DE-4FAA-801E-634DDDAF4B2B}" type="slidenum">
              <a:rPr lang="en-US" smtClean="0"/>
              <a:pPr/>
              <a:t>‹#›</a:t>
            </a:fld>
            <a:endParaRPr lang="en-US"/>
          </a:p>
        </p:txBody>
      </p:sp>
      <p:sp>
        <p:nvSpPr>
          <p:cNvPr id="15" name="Footer Placeholder 14"/>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gradFill>
            <a:gsLst>
              <a:gs pos="0">
                <a:schemeClr val="accent6">
                  <a:lumMod val="50000"/>
                  <a:alpha val="36000"/>
                </a:schemeClr>
              </a:gs>
              <a:gs pos="100000">
                <a:schemeClr val="bg2">
                  <a:alpha val="1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rot="19724275">
            <a:off x="1373221" y="1038440"/>
            <a:ext cx="7240620" cy="5706987"/>
          </a:xfrm>
          <a:prstGeom prst="ellipse">
            <a:avLst/>
          </a:prstGeom>
          <a:gradFill flip="none" rotWithShape="1">
            <a:gsLst>
              <a:gs pos="0">
                <a:schemeClr val="accent6">
                  <a:lumMod val="60000"/>
                  <a:lumOff val="40000"/>
                  <a:alpha val="7000"/>
                </a:schemeClr>
              </a:gs>
              <a:gs pos="58000">
                <a:schemeClr val="bg2">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rot="17656910">
            <a:off x="-274211" y="1165875"/>
            <a:ext cx="5538472" cy="4480459"/>
          </a:xfrm>
          <a:prstGeom prst="ellipse">
            <a:avLst/>
          </a:prstGeom>
          <a:gradFill flip="none" rotWithShape="1">
            <a:gsLst>
              <a:gs pos="0">
                <a:schemeClr val="accent6">
                  <a:lumMod val="60000"/>
                  <a:lumOff val="40000"/>
                  <a:alpha val="8000"/>
                </a:schemeClr>
              </a:gs>
              <a:gs pos="58000">
                <a:schemeClr val="bg2">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rot="19724275">
            <a:off x="3277955" y="116854"/>
            <a:ext cx="6479362" cy="4754757"/>
          </a:xfrm>
          <a:prstGeom prst="ellipse">
            <a:avLst/>
          </a:prstGeom>
          <a:gradFill flip="none" rotWithShape="1">
            <a:gsLst>
              <a:gs pos="0">
                <a:schemeClr val="accent6">
                  <a:lumMod val="60000"/>
                  <a:lumOff val="40000"/>
                  <a:alpha val="8000"/>
                </a:schemeClr>
              </a:gs>
              <a:gs pos="58000">
                <a:schemeClr val="bg2">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777240" y="4876800"/>
            <a:ext cx="7543800" cy="914400"/>
          </a:xfrm>
          <a:prstGeom prst="rect">
            <a:avLst/>
          </a:prstGeom>
        </p:spPr>
        <p:txBody>
          <a:bodyPr vert="horz" lIns="91440" tIns="45720" rIns="91440" bIns="4572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2133600" y="685801"/>
            <a:ext cx="6096000" cy="3657599"/>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172200" y="6154738"/>
            <a:ext cx="2133600" cy="365125"/>
          </a:xfrm>
          <a:prstGeom prst="rect">
            <a:avLst/>
          </a:prstGeom>
        </p:spPr>
        <p:txBody>
          <a:bodyPr vert="horz" lIns="91440" tIns="45720" rIns="91440" bIns="45720" rtlCol="0" anchor="t"/>
          <a:lstStyle>
            <a:lvl1pPr algn="r">
              <a:defRPr sz="1100">
                <a:solidFill>
                  <a:schemeClr val="tx1">
                    <a:alpha val="60000"/>
                  </a:schemeClr>
                </a:solidFill>
                <a:effectLst/>
              </a:defRPr>
            </a:lvl1pPr>
          </a:lstStyle>
          <a:p>
            <a:fld id="{1D8BD707-D9CF-40AE-B4C6-C98DA3205C09}" type="datetimeFigureOut">
              <a:rPr lang="en-US" smtClean="0"/>
              <a:pPr/>
              <a:t>5/28/2018</a:t>
            </a:fld>
            <a:endParaRPr lang="en-US"/>
          </a:p>
        </p:txBody>
      </p:sp>
      <p:sp>
        <p:nvSpPr>
          <p:cNvPr id="5" name="Footer Placeholder 4"/>
          <p:cNvSpPr>
            <a:spLocks noGrp="1"/>
          </p:cNvSpPr>
          <p:nvPr>
            <p:ph type="ftr" sz="quarter" idx="3"/>
          </p:nvPr>
        </p:nvSpPr>
        <p:spPr>
          <a:xfrm>
            <a:off x="822960" y="6154738"/>
            <a:ext cx="4572000" cy="365125"/>
          </a:xfrm>
          <a:prstGeom prst="rect">
            <a:avLst/>
          </a:prstGeom>
        </p:spPr>
        <p:txBody>
          <a:bodyPr vert="horz" lIns="91440" tIns="45720" rIns="91440" bIns="45720" rtlCol="0" anchor="t"/>
          <a:lstStyle>
            <a:lvl1pPr algn="l">
              <a:defRPr sz="1100">
                <a:solidFill>
                  <a:schemeClr val="tx1">
                    <a:alpha val="60000"/>
                  </a:schemeClr>
                </a:solidFill>
                <a:effectLst/>
              </a:defRPr>
            </a:lvl1pPr>
          </a:lstStyle>
          <a:p>
            <a:endParaRPr lang="en-US"/>
          </a:p>
        </p:txBody>
      </p:sp>
      <p:sp>
        <p:nvSpPr>
          <p:cNvPr id="6" name="Slide Number Placeholder 5"/>
          <p:cNvSpPr>
            <a:spLocks noGrp="1"/>
          </p:cNvSpPr>
          <p:nvPr>
            <p:ph type="sldNum" sz="quarter" idx="4"/>
          </p:nvPr>
        </p:nvSpPr>
        <p:spPr>
          <a:xfrm>
            <a:off x="822960" y="5842000"/>
            <a:ext cx="2133600" cy="304800"/>
          </a:xfrm>
          <a:prstGeom prst="rect">
            <a:avLst/>
          </a:prstGeom>
        </p:spPr>
        <p:txBody>
          <a:bodyPr vert="horz" lIns="91440" tIns="45720" rIns="91440" bIns="9144" rtlCol="0" anchor="b"/>
          <a:lstStyle>
            <a:lvl1pPr algn="l">
              <a:defRPr sz="1600">
                <a:solidFill>
                  <a:schemeClr val="tx1">
                    <a:alpha val="60000"/>
                  </a:schemeClr>
                </a:solidFill>
                <a:effectLst/>
              </a:defRPr>
            </a:lvl1pPr>
          </a:lstStyle>
          <a:p>
            <a:fld id="{B6F15528-21DE-4FAA-801E-634DDDAF4B2B}"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900" kern="1200">
          <a:solidFill>
            <a:schemeClr val="tx1"/>
          </a:solidFill>
          <a:effectLst>
            <a:outerShdw blurRad="38100" dist="38100" dir="2700000" algn="tl">
              <a:srgbClr val="000000">
                <a:alpha val="43137"/>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56032" algn="l" defTabSz="914400" rtl="0" eaLnBrk="1" latinLnBrk="0" hangingPunct="1">
        <a:spcBef>
          <a:spcPct val="20000"/>
        </a:spcBef>
        <a:spcAft>
          <a:spcPts val="0"/>
        </a:spcAft>
        <a:buSzPct val="60000"/>
        <a:buFont typeface="Wingdings" pitchFamily="2" charset="2"/>
        <a:buChar char=""/>
        <a:defRPr sz="2100" kern="1200">
          <a:solidFill>
            <a:schemeClr val="tx1"/>
          </a:solidFill>
          <a:effectLst>
            <a:outerShdw blurRad="38100" dist="38100" dir="2700000" algn="tl">
              <a:srgbClr val="000000">
                <a:alpha val="43137"/>
              </a:srgbClr>
            </a:outerShdw>
          </a:effectLst>
          <a:latin typeface="+mn-lt"/>
          <a:ea typeface="+mn-ea"/>
          <a:cs typeface="+mn-cs"/>
        </a:defRPr>
      </a:lvl1pPr>
      <a:lvl2pPr marL="640080" indent="-256032" algn="l" defTabSz="914400" rtl="0" eaLnBrk="1" latinLnBrk="0" hangingPunct="1">
        <a:spcBef>
          <a:spcPct val="20000"/>
        </a:spcBef>
        <a:buSzPct val="60000"/>
        <a:buFont typeface="Wingdings" pitchFamily="2" charset="2"/>
        <a:buChar char=""/>
        <a:defRPr sz="1900" kern="1200">
          <a:solidFill>
            <a:schemeClr val="tx1"/>
          </a:solidFill>
          <a:effectLst>
            <a:outerShdw blurRad="38100" dist="38100" dir="2700000" algn="tl">
              <a:srgbClr val="000000">
                <a:alpha val="43137"/>
              </a:srgbClr>
            </a:outerShdw>
          </a:effectLst>
          <a:latin typeface="+mn-lt"/>
          <a:ea typeface="+mn-ea"/>
          <a:cs typeface="+mn-cs"/>
        </a:defRPr>
      </a:lvl2pPr>
      <a:lvl3pPr marL="1005840" indent="-256032" algn="l" defTabSz="914400" rtl="0" eaLnBrk="1" latinLnBrk="0" hangingPunct="1">
        <a:spcBef>
          <a:spcPct val="20000"/>
        </a:spcBef>
        <a:buSzPct val="60000"/>
        <a:buFont typeface="Wingdings" pitchFamily="2" charset="2"/>
        <a:buChar char=""/>
        <a:defRPr sz="1700" kern="1200">
          <a:solidFill>
            <a:schemeClr val="tx1"/>
          </a:solidFill>
          <a:effectLst>
            <a:outerShdw blurRad="38100" dist="38100" dir="2700000" algn="tl">
              <a:srgbClr val="000000">
                <a:alpha val="43137"/>
              </a:srgbClr>
            </a:outerShdw>
          </a:effectLst>
          <a:latin typeface="+mn-lt"/>
          <a:ea typeface="+mn-ea"/>
          <a:cs typeface="+mn-cs"/>
        </a:defRPr>
      </a:lvl3pPr>
      <a:lvl4pPr marL="1371600" indent="-256032" algn="l" defTabSz="914400" rtl="0" eaLnBrk="1" latinLnBrk="0" hangingPunct="1">
        <a:spcBef>
          <a:spcPct val="20000"/>
        </a:spcBef>
        <a:buSzPct val="60000"/>
        <a:buFont typeface="Wingdings" pitchFamily="2" charset="2"/>
        <a:buChar char=""/>
        <a:defRPr sz="1600" kern="1200">
          <a:solidFill>
            <a:schemeClr val="tx1"/>
          </a:solidFill>
          <a:effectLst>
            <a:outerShdw blurRad="38100" dist="38100" dir="2700000" algn="tl">
              <a:srgbClr val="000000">
                <a:alpha val="43137"/>
              </a:srgbClr>
            </a:outerShdw>
          </a:effectLst>
          <a:latin typeface="+mn-lt"/>
          <a:ea typeface="+mn-ea"/>
          <a:cs typeface="+mn-cs"/>
        </a:defRPr>
      </a:lvl4pPr>
      <a:lvl5pPr marL="1645920" indent="-256032" algn="l" defTabSz="914400" rtl="0" eaLnBrk="1" latinLnBrk="0" hangingPunct="1">
        <a:spcBef>
          <a:spcPct val="20000"/>
        </a:spcBef>
        <a:buSzPct val="60000"/>
        <a:buFont typeface="Wingdings" pitchFamily="2" charset="2"/>
        <a:buChar char=""/>
        <a:defRPr sz="1500" kern="1200">
          <a:solidFill>
            <a:schemeClr val="tx1"/>
          </a:solidFill>
          <a:effectLst>
            <a:outerShdw blurRad="38100" dist="38100" dir="2700000" algn="tl">
              <a:srgbClr val="000000">
                <a:alpha val="43137"/>
              </a:srgbClr>
            </a:outerShdw>
          </a:effectLst>
          <a:latin typeface="+mn-lt"/>
          <a:ea typeface="+mn-ea"/>
          <a:cs typeface="+mn-cs"/>
        </a:defRPr>
      </a:lvl5pPr>
      <a:lvl6pPr marL="196596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6pPr>
      <a:lvl7pPr marL="224028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7pPr>
      <a:lvl8pPr marL="251460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8pPr>
      <a:lvl9pPr marL="283464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idx="1"/>
          </p:nvPr>
        </p:nvSpPr>
        <p:spPr/>
        <p:txBody>
          <a:bodyPr/>
          <a:lstStyle/>
          <a:p>
            <a:endParaRPr lang="en-US" dirty="0"/>
          </a:p>
          <a:p>
            <a:endParaRPr lang="en-US" dirty="0" smtClean="0"/>
          </a:p>
          <a:p>
            <a:endParaRPr lang="en-US" dirty="0"/>
          </a:p>
        </p:txBody>
      </p:sp>
      <p:sp>
        <p:nvSpPr>
          <p:cNvPr id="4" name="Text Placeholder 3"/>
          <p:cNvSpPr>
            <a:spLocks noGrp="1"/>
          </p:cNvSpPr>
          <p:nvPr>
            <p:ph type="body" sz="half" idx="2"/>
          </p:nvPr>
        </p:nvSpPr>
        <p:spPr>
          <a:xfrm>
            <a:off x="5715000" y="685801"/>
            <a:ext cx="3276600" cy="3429000"/>
          </a:xfrm>
        </p:spPr>
        <p:txBody>
          <a:bodyPr>
            <a:normAutofit/>
          </a:bodyPr>
          <a:lstStyle/>
          <a:p>
            <a:r>
              <a:rPr lang="en-US" sz="2800" dirty="0" smtClean="0"/>
              <a:t>C – Command</a:t>
            </a:r>
          </a:p>
          <a:p>
            <a:r>
              <a:rPr lang="en-US" sz="2800" dirty="0" smtClean="0"/>
              <a:t>Q – Query</a:t>
            </a:r>
          </a:p>
          <a:p>
            <a:r>
              <a:rPr lang="en-US" sz="2800" dirty="0" smtClean="0"/>
              <a:t>R – Responsibility</a:t>
            </a:r>
          </a:p>
          <a:p>
            <a:r>
              <a:rPr lang="en-US" sz="2800" dirty="0" smtClean="0"/>
              <a:t>S – Segregation</a:t>
            </a:r>
            <a:endParaRPr lang="en-US" sz="2800" dirty="0"/>
          </a:p>
        </p:txBody>
      </p:sp>
      <p:sp>
        <p:nvSpPr>
          <p:cNvPr id="2" name="Title 1"/>
          <p:cNvSpPr>
            <a:spLocks noGrp="1"/>
          </p:cNvSpPr>
          <p:nvPr>
            <p:ph type="title"/>
          </p:nvPr>
        </p:nvSpPr>
        <p:spPr>
          <a:xfrm>
            <a:off x="1600200" y="2819400"/>
            <a:ext cx="6720840" cy="2667000"/>
          </a:xfrm>
        </p:spPr>
        <p:txBody>
          <a:bodyPr/>
          <a:lstStyle/>
          <a:p>
            <a:r>
              <a:rPr lang="en-US" sz="8000" dirty="0" smtClean="0"/>
              <a:t>CQRS</a:t>
            </a:r>
            <a:r>
              <a:rPr lang="en-US" sz="6000" dirty="0" smtClean="0"/>
              <a:t/>
            </a:r>
            <a:br>
              <a:rPr lang="en-US" sz="6000" dirty="0" smtClean="0"/>
            </a:br>
            <a:r>
              <a:rPr lang="en-US" sz="1600" dirty="0" smtClean="0"/>
              <a:t>       </a:t>
            </a:r>
            <a:r>
              <a:rPr lang="en-US" sz="2000" dirty="0" smtClean="0"/>
              <a:t>II  A5</a:t>
            </a:r>
            <a:endParaRPr lang="en-US" sz="2000" dirty="0"/>
          </a:p>
        </p:txBody>
      </p:sp>
    </p:spTree>
    <p:extLst>
      <p:ext uri="{BB962C8B-B14F-4D97-AF65-F5344CB8AC3E}">
        <p14:creationId xmlns:p14="http://schemas.microsoft.com/office/powerpoint/2010/main" xmlns="" val="263174925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295400" y="1828800"/>
            <a:ext cx="6096000" cy="3657599"/>
          </a:xfrm>
        </p:spPr>
        <p:txBody>
          <a:bodyPr/>
          <a:lstStyle/>
          <a:p>
            <a:pPr marL="18288" indent="0">
              <a:buNone/>
            </a:pPr>
            <a:r>
              <a:rPr lang="en-US" dirty="0"/>
              <a:t>C</a:t>
            </a:r>
            <a:r>
              <a:rPr lang="en-US" dirty="0" smtClean="0"/>
              <a:t>onsistency through independent systems.</a:t>
            </a:r>
          </a:p>
          <a:p>
            <a:pPr marL="18288" indent="0">
              <a:buNone/>
            </a:pPr>
            <a:r>
              <a:rPr lang="en-US" dirty="0" smtClean="0"/>
              <a:t>Reliability in case one service is down.</a:t>
            </a:r>
          </a:p>
          <a:p>
            <a:pPr marL="18288" indent="0">
              <a:buNone/>
            </a:pPr>
            <a:r>
              <a:rPr lang="en-US" dirty="0" smtClean="0"/>
              <a:t>Independent scaling.</a:t>
            </a:r>
          </a:p>
          <a:p>
            <a:pPr marL="18288" indent="0">
              <a:buNone/>
            </a:pPr>
            <a:r>
              <a:rPr lang="en-US" sz="9600" dirty="0"/>
              <a:t>}</a:t>
            </a:r>
          </a:p>
        </p:txBody>
      </p:sp>
      <p:sp>
        <p:nvSpPr>
          <p:cNvPr id="3" name="Title 2"/>
          <p:cNvSpPr>
            <a:spLocks noGrp="1"/>
          </p:cNvSpPr>
          <p:nvPr>
            <p:ph type="title"/>
          </p:nvPr>
        </p:nvSpPr>
        <p:spPr>
          <a:xfrm>
            <a:off x="685800" y="381000"/>
            <a:ext cx="7543800" cy="914400"/>
          </a:xfrm>
        </p:spPr>
        <p:txBody>
          <a:bodyPr/>
          <a:lstStyle/>
          <a:p>
            <a:r>
              <a:rPr lang="en-US" dirty="0" smtClean="0"/>
              <a:t>Why CQRS?</a:t>
            </a:r>
            <a:endParaRPr lang="en-US" dirty="0"/>
          </a:p>
        </p:txBody>
      </p:sp>
    </p:spTree>
    <p:extLst>
      <p:ext uri="{BB962C8B-B14F-4D97-AF65-F5344CB8AC3E}">
        <p14:creationId xmlns:p14="http://schemas.microsoft.com/office/powerpoint/2010/main" xmlns="" val="161278131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Vertical Title 3"/>
          <p:cNvSpPr>
            <a:spLocks noGrp="1"/>
          </p:cNvSpPr>
          <p:nvPr>
            <p:ph type="title" orient="vert"/>
          </p:nvPr>
        </p:nvSpPr>
        <p:spPr>
          <a:xfrm>
            <a:off x="609600" y="609601"/>
            <a:ext cx="7696200" cy="838199"/>
          </a:xfrm>
        </p:spPr>
        <p:txBody>
          <a:bodyPr vert="horz"/>
          <a:lstStyle/>
          <a:p>
            <a:r>
              <a:rPr lang="en-US" dirty="0" smtClean="0"/>
              <a:t>What is Event Sourcing?</a:t>
            </a:r>
            <a:endParaRPr lang="en-US" dirty="0"/>
          </a:p>
        </p:txBody>
      </p:sp>
      <p:sp>
        <p:nvSpPr>
          <p:cNvPr id="5" name="Vertical Text Placeholder 4"/>
          <p:cNvSpPr>
            <a:spLocks noGrp="1"/>
          </p:cNvSpPr>
          <p:nvPr>
            <p:ph type="body" orient="vert" idx="1"/>
          </p:nvPr>
        </p:nvSpPr>
        <p:spPr>
          <a:xfrm>
            <a:off x="685800" y="2209800"/>
            <a:ext cx="7239000" cy="3581400"/>
          </a:xfrm>
        </p:spPr>
        <p:txBody>
          <a:bodyPr vert="horz"/>
          <a:lstStyle/>
          <a:p>
            <a:r>
              <a:rPr lang="en-US" dirty="0" smtClean="0"/>
              <a:t>Wikipedia says:</a:t>
            </a:r>
          </a:p>
          <a:p>
            <a:r>
              <a:rPr lang="en-US" dirty="0" smtClean="0"/>
              <a:t>An architectural pattern which warrants that your entities (as per Eric Evan’s definition) do not track their internal state by means of direct serialization or O/R mapping, but by means of reading and committing events to an event store. Where ES is combined with CQRS and DDD, aggregate roots are responsible for thoroughly validating and </a:t>
            </a:r>
            <a:r>
              <a:rPr lang="en-US" dirty="0" err="1" smtClean="0"/>
              <a:t>appl</a:t>
            </a:r>
            <a:r>
              <a:rPr lang="en-US" dirty="0" smtClean="0"/>
              <a:t>…</a:t>
            </a:r>
          </a:p>
          <a:p>
            <a:r>
              <a:rPr lang="en-US" dirty="0" smtClean="0"/>
              <a:t>… … … </a:t>
            </a:r>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Vertical Title 3"/>
          <p:cNvSpPr>
            <a:spLocks noGrp="1"/>
          </p:cNvSpPr>
          <p:nvPr>
            <p:ph type="title" orient="vert"/>
          </p:nvPr>
        </p:nvSpPr>
        <p:spPr>
          <a:xfrm>
            <a:off x="609600" y="609601"/>
            <a:ext cx="7696200" cy="838199"/>
          </a:xfrm>
        </p:spPr>
        <p:txBody>
          <a:bodyPr vert="horz"/>
          <a:lstStyle/>
          <a:p>
            <a:r>
              <a:rPr lang="en-US" dirty="0" smtClean="0"/>
              <a:t>Let’s try again…</a:t>
            </a:r>
            <a:endParaRPr lang="en-US" dirty="0"/>
          </a:p>
        </p:txBody>
      </p:sp>
      <p:sp>
        <p:nvSpPr>
          <p:cNvPr id="5" name="Vertical Text Placeholder 4"/>
          <p:cNvSpPr>
            <a:spLocks noGrp="1"/>
          </p:cNvSpPr>
          <p:nvPr>
            <p:ph type="body" orient="vert" idx="1"/>
          </p:nvPr>
        </p:nvSpPr>
        <p:spPr>
          <a:xfrm>
            <a:off x="685800" y="2209800"/>
            <a:ext cx="7239000" cy="3581400"/>
          </a:xfrm>
        </p:spPr>
        <p:txBody>
          <a:bodyPr vert="horz"/>
          <a:lstStyle/>
          <a:p>
            <a:r>
              <a:rPr lang="en-US" sz="2400" dirty="0" smtClean="0"/>
              <a:t>An architectural pattern</a:t>
            </a:r>
          </a:p>
          <a:p>
            <a:r>
              <a:rPr lang="en-US" sz="2400" dirty="0" smtClean="0"/>
              <a:t>Event Sourcing ensures that all changes to application state are stored as a sequence of </a:t>
            </a:r>
            <a:r>
              <a:rPr lang="en-US" sz="2400" b="1" u="sng" dirty="0" smtClean="0"/>
              <a:t>events</a:t>
            </a:r>
            <a:r>
              <a:rPr lang="en-US" sz="2400" dirty="0" smtClean="0"/>
              <a:t>. </a:t>
            </a:r>
            <a:endParaRPr lang="en-US" sz="2400" dirty="0" smtClean="0"/>
          </a:p>
          <a:p>
            <a:r>
              <a:rPr lang="en-US" sz="2400" dirty="0" smtClean="0"/>
              <a:t>Not </a:t>
            </a:r>
            <a:r>
              <a:rPr lang="en-US" sz="2400" dirty="0" smtClean="0"/>
              <a:t>just can we </a:t>
            </a:r>
            <a:r>
              <a:rPr lang="en-US" sz="2400" b="1" u="sng" dirty="0" smtClean="0"/>
              <a:t>query</a:t>
            </a:r>
            <a:r>
              <a:rPr lang="en-US" sz="2400" dirty="0" smtClean="0"/>
              <a:t> these events, we can also use the </a:t>
            </a:r>
            <a:r>
              <a:rPr lang="en-US" sz="2400" b="1" u="sng" dirty="0" smtClean="0"/>
              <a:t>event log</a:t>
            </a:r>
            <a:r>
              <a:rPr lang="en-US" sz="2400" b="1" dirty="0" smtClean="0"/>
              <a:t> </a:t>
            </a:r>
            <a:r>
              <a:rPr lang="en-US" sz="2400" dirty="0" smtClean="0"/>
              <a:t>to reconstruct past states, and as a foundation to automatically adjust the state to cope with retroactive </a:t>
            </a:r>
            <a:r>
              <a:rPr lang="en-US" sz="2400" dirty="0" smtClean="0"/>
              <a:t>changes.</a:t>
            </a:r>
            <a:endParaRPr lang="en-US" dirty="0" smtClean="0"/>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Vertical Title 3"/>
          <p:cNvSpPr>
            <a:spLocks noGrp="1"/>
          </p:cNvSpPr>
          <p:nvPr>
            <p:ph type="title" orient="vert"/>
          </p:nvPr>
        </p:nvSpPr>
        <p:spPr>
          <a:xfrm>
            <a:off x="609600" y="914400"/>
            <a:ext cx="7696200" cy="838199"/>
          </a:xfrm>
        </p:spPr>
        <p:txBody>
          <a:bodyPr vert="horz"/>
          <a:lstStyle/>
          <a:p>
            <a:r>
              <a:rPr lang="en-US" dirty="0" smtClean="0"/>
              <a:t>Saving objects</a:t>
            </a:r>
            <a:endParaRPr lang="en-US" dirty="0"/>
          </a:p>
        </p:txBody>
      </p:sp>
      <p:sp>
        <p:nvSpPr>
          <p:cNvPr id="5" name="Vertical Text Placeholder 4"/>
          <p:cNvSpPr>
            <a:spLocks noGrp="1"/>
          </p:cNvSpPr>
          <p:nvPr>
            <p:ph type="body" orient="vert" idx="1"/>
          </p:nvPr>
        </p:nvSpPr>
        <p:spPr>
          <a:xfrm>
            <a:off x="838200" y="4800600"/>
            <a:ext cx="7239000" cy="990600"/>
          </a:xfrm>
        </p:spPr>
        <p:txBody>
          <a:bodyPr vert="horz"/>
          <a:lstStyle/>
          <a:p>
            <a:pPr>
              <a:buNone/>
            </a:pPr>
            <a:r>
              <a:rPr lang="en-US" sz="2400" dirty="0" smtClean="0"/>
              <a:t>The order of the events is also preserved.</a:t>
            </a:r>
          </a:p>
          <a:p>
            <a:endParaRPr lang="en-US" dirty="0"/>
          </a:p>
        </p:txBody>
      </p:sp>
      <p:pic>
        <p:nvPicPr>
          <p:cNvPr id="6" name="Content Placeholder 4">
            <a:extLst>
              <a:ext uri="{FF2B5EF4-FFF2-40B4-BE49-F238E27FC236}">
                <a16:creationId xmlns:a16="http://schemas.microsoft.com/office/drawing/2014/main" xmlns="" id="{8BD8B556-221A-4CCD-86C1-4A560BB90593}"/>
              </a:ext>
            </a:extLst>
          </p:cNvPr>
          <p:cNvPicPr>
            <a:picLocks noChangeAspect="1"/>
          </p:cNvPicPr>
          <p:nvPr/>
        </p:nvPicPr>
        <p:blipFill>
          <a:blip r:embed="rId2" cstate="print"/>
          <a:stretch>
            <a:fillRect/>
          </a:stretch>
        </p:blipFill>
        <p:spPr>
          <a:xfrm>
            <a:off x="304800" y="2819400"/>
            <a:ext cx="8596312" cy="1043913"/>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33400" y="838200"/>
            <a:ext cx="2819400" cy="4495801"/>
          </a:xfrm>
        </p:spPr>
        <p:txBody>
          <a:bodyPr vert="horz"/>
          <a:lstStyle/>
          <a:p>
            <a:r>
              <a:rPr lang="en-US" sz="4000" dirty="0" smtClean="0"/>
              <a:t>Here is a visual example of how the events are processed</a:t>
            </a:r>
            <a:endParaRPr lang="en-US" sz="4000" dirty="0"/>
          </a:p>
        </p:txBody>
      </p:sp>
      <p:sp>
        <p:nvSpPr>
          <p:cNvPr id="3" name="Vertical Text Placeholder 2"/>
          <p:cNvSpPr>
            <a:spLocks noGrp="1"/>
          </p:cNvSpPr>
          <p:nvPr>
            <p:ph type="body" orient="vert" idx="1"/>
          </p:nvPr>
        </p:nvSpPr>
        <p:spPr/>
        <p:txBody>
          <a:bodyPr/>
          <a:lstStyle/>
          <a:p>
            <a:endParaRPr lang="en-US" dirty="0"/>
          </a:p>
        </p:txBody>
      </p:sp>
      <p:pic>
        <p:nvPicPr>
          <p:cNvPr id="4" name="Picture 3">
            <a:extLst>
              <a:ext uri="{FF2B5EF4-FFF2-40B4-BE49-F238E27FC236}">
                <a16:creationId xmlns:a16="http://schemas.microsoft.com/office/drawing/2014/main" xmlns="" id="{10CB93FB-D489-4D0D-898E-E171EDDC9507}"/>
              </a:ext>
            </a:extLst>
          </p:cNvPr>
          <p:cNvPicPr>
            <a:picLocks noChangeAspect="1"/>
          </p:cNvPicPr>
          <p:nvPr/>
        </p:nvPicPr>
        <p:blipFill>
          <a:blip r:embed="rId2" cstate="print"/>
          <a:stretch>
            <a:fillRect/>
          </a:stretch>
        </p:blipFill>
        <p:spPr>
          <a:xfrm>
            <a:off x="3505200" y="228600"/>
            <a:ext cx="4977923" cy="6406879"/>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Vertical Title 3"/>
          <p:cNvSpPr>
            <a:spLocks noGrp="1"/>
          </p:cNvSpPr>
          <p:nvPr>
            <p:ph type="title" orient="vert" idx="4294967295"/>
          </p:nvPr>
        </p:nvSpPr>
        <p:spPr>
          <a:xfrm>
            <a:off x="0" y="914400"/>
            <a:ext cx="7696200" cy="838200"/>
          </a:xfrm>
        </p:spPr>
        <p:txBody>
          <a:bodyPr vert="horz"/>
          <a:lstStyle/>
          <a:p>
            <a:endParaRPr lang="en-US" dirty="0"/>
          </a:p>
        </p:txBody>
      </p:sp>
      <p:sp>
        <p:nvSpPr>
          <p:cNvPr id="5" name="Vertical Text Placeholder 4"/>
          <p:cNvSpPr>
            <a:spLocks noGrp="1"/>
          </p:cNvSpPr>
          <p:nvPr>
            <p:ph type="body" orient="vert" idx="4294967295"/>
          </p:nvPr>
        </p:nvSpPr>
        <p:spPr>
          <a:xfrm>
            <a:off x="0" y="4800600"/>
            <a:ext cx="7239000" cy="990600"/>
          </a:xfrm>
        </p:spPr>
        <p:txBody>
          <a:bodyPr vert="horz"/>
          <a:lstStyle/>
          <a:p>
            <a:endParaRPr lang="en-US" dirty="0"/>
          </a:p>
        </p:txBody>
      </p:sp>
      <p:pic>
        <p:nvPicPr>
          <p:cNvPr id="7" name="Picture 2" descr="Restore from EventStream 1"/>
          <p:cNvPicPr>
            <a:picLocks noChangeAspect="1" noChangeArrowheads="1"/>
          </p:cNvPicPr>
          <p:nvPr/>
        </p:nvPicPr>
        <p:blipFill>
          <a:blip r:embed="rId2" cstate="print"/>
          <a:srcRect/>
          <a:stretch>
            <a:fillRect/>
          </a:stretch>
        </p:blipFill>
        <p:spPr bwMode="auto">
          <a:xfrm>
            <a:off x="0" y="762000"/>
            <a:ext cx="4757985" cy="2362200"/>
          </a:xfrm>
          <a:prstGeom prst="rect">
            <a:avLst/>
          </a:prstGeom>
          <a:noFill/>
        </p:spPr>
      </p:pic>
      <p:pic>
        <p:nvPicPr>
          <p:cNvPr id="8" name="Picture 2" descr="Restore from EventStream 2"/>
          <p:cNvPicPr>
            <a:picLocks noChangeAspect="1" noChangeArrowheads="1"/>
          </p:cNvPicPr>
          <p:nvPr/>
        </p:nvPicPr>
        <p:blipFill>
          <a:blip r:embed="rId3" cstate="print"/>
          <a:srcRect/>
          <a:stretch>
            <a:fillRect/>
          </a:stretch>
        </p:blipFill>
        <p:spPr bwMode="auto">
          <a:xfrm>
            <a:off x="0" y="3733800"/>
            <a:ext cx="4771004" cy="2514600"/>
          </a:xfrm>
          <a:prstGeom prst="rect">
            <a:avLst/>
          </a:prstGeom>
          <a:noFill/>
        </p:spPr>
      </p:pic>
      <p:pic>
        <p:nvPicPr>
          <p:cNvPr id="9" name="Picture 2" descr="Restore from EventStream 3"/>
          <p:cNvPicPr>
            <a:picLocks noChangeAspect="1" noChangeArrowheads="1"/>
          </p:cNvPicPr>
          <p:nvPr/>
        </p:nvPicPr>
        <p:blipFill>
          <a:blip r:embed="rId4" cstate="print"/>
          <a:srcRect/>
          <a:stretch>
            <a:fillRect/>
          </a:stretch>
        </p:blipFill>
        <p:spPr bwMode="auto">
          <a:xfrm>
            <a:off x="4729843" y="762000"/>
            <a:ext cx="4414157" cy="2362200"/>
          </a:xfrm>
          <a:prstGeom prst="rect">
            <a:avLst/>
          </a:prstGeom>
          <a:noFill/>
        </p:spPr>
      </p:pic>
      <p:pic>
        <p:nvPicPr>
          <p:cNvPr id="10" name="Picture 2" descr="Restore from EventStream 4"/>
          <p:cNvPicPr>
            <a:picLocks noChangeAspect="1" noChangeArrowheads="1"/>
          </p:cNvPicPr>
          <p:nvPr/>
        </p:nvPicPr>
        <p:blipFill>
          <a:blip r:embed="rId5" cstate="print"/>
          <a:srcRect/>
          <a:stretch>
            <a:fillRect/>
          </a:stretch>
        </p:blipFill>
        <p:spPr bwMode="auto">
          <a:xfrm>
            <a:off x="4672694" y="3733800"/>
            <a:ext cx="4471306" cy="2514600"/>
          </a:xfrm>
          <a:prstGeom prst="rect">
            <a:avLst/>
          </a:prstGeom>
          <a:noFill/>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endParaRPr lang="en-US" dirty="0"/>
          </a:p>
        </p:txBody>
      </p:sp>
      <p:sp>
        <p:nvSpPr>
          <p:cNvPr id="4" name="Title 3"/>
          <p:cNvSpPr>
            <a:spLocks noGrp="1"/>
          </p:cNvSpPr>
          <p:nvPr>
            <p:ph type="title"/>
          </p:nvPr>
        </p:nvSpPr>
        <p:spPr/>
        <p:txBody>
          <a:bodyPr/>
          <a:lstStyle/>
          <a:p>
            <a:r>
              <a:rPr lang="en-US" sz="3600" dirty="0" smtClean="0"/>
              <a:t>The most obvious thing we've gained by using Event Sourcing is that we now have a log of all the changes</a:t>
            </a:r>
            <a:br>
              <a:rPr lang="en-US" sz="3600" dirty="0" smtClean="0"/>
            </a:br>
            <a:endParaRPr lang="en-US" sz="36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400" dirty="0" smtClean="0"/>
              <a:t>We </a:t>
            </a:r>
            <a:r>
              <a:rPr lang="en-US" sz="2400" dirty="0" smtClean="0"/>
              <a:t>can discard the application state completely and rebuild it by re-running the events from the event log on an empty application.</a:t>
            </a:r>
            <a:endParaRPr lang="en-US" dirty="0"/>
          </a:p>
        </p:txBody>
      </p:sp>
      <p:sp>
        <p:nvSpPr>
          <p:cNvPr id="3" name="Title 2"/>
          <p:cNvSpPr>
            <a:spLocks noGrp="1"/>
          </p:cNvSpPr>
          <p:nvPr>
            <p:ph type="title"/>
          </p:nvPr>
        </p:nvSpPr>
        <p:spPr/>
        <p:txBody>
          <a:bodyPr/>
          <a:lstStyle/>
          <a:p>
            <a:r>
              <a:rPr lang="en-US" sz="5400" b="1" dirty="0" smtClean="0"/>
              <a:t>Complete Rebuild</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400" dirty="0" smtClean="0"/>
              <a:t>We can determine the application state at any point in time. Notionally we do this by starting with a blank state and rerunning the events up to a particular time or event. We can take this further by considering multiple time-lines (analogous to branching in a version control system).</a:t>
            </a:r>
            <a:endParaRPr lang="en-US" dirty="0"/>
          </a:p>
        </p:txBody>
      </p:sp>
      <p:sp>
        <p:nvSpPr>
          <p:cNvPr id="3" name="Title 2"/>
          <p:cNvSpPr>
            <a:spLocks noGrp="1"/>
          </p:cNvSpPr>
          <p:nvPr>
            <p:ph type="title"/>
          </p:nvPr>
        </p:nvSpPr>
        <p:spPr/>
        <p:txBody>
          <a:bodyPr/>
          <a:lstStyle/>
          <a:p>
            <a:r>
              <a:rPr lang="en-US" sz="5400" b="1" dirty="0" smtClean="0"/>
              <a:t>Temporal Query</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a:bodyPr>
          <a:lstStyle/>
          <a:p>
            <a:r>
              <a:rPr lang="en-US" sz="2400" dirty="0" smtClean="0"/>
              <a:t>If we find a past event was incorrect, we can compute the consequences by reversing it and later events and then replaying the new event and later events. (Or indeed by throwing away the application state and replaying all events with the correct event in sequence.) The same technique can handle events received in the wrong sequence - a common problem with systems that communicate with asynchronous messaging.</a:t>
            </a:r>
            <a:endParaRPr lang="en-US" dirty="0"/>
          </a:p>
        </p:txBody>
      </p:sp>
      <p:sp>
        <p:nvSpPr>
          <p:cNvPr id="3" name="Title 2"/>
          <p:cNvSpPr>
            <a:spLocks noGrp="1"/>
          </p:cNvSpPr>
          <p:nvPr>
            <p:ph type="title"/>
          </p:nvPr>
        </p:nvSpPr>
        <p:spPr/>
        <p:txBody>
          <a:bodyPr/>
          <a:lstStyle/>
          <a:p>
            <a:r>
              <a:rPr lang="en-US" sz="5400" b="1" dirty="0" smtClean="0"/>
              <a:t>Event Replay</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descr="Imagini pentru black"/>
          <p:cNvPicPr>
            <a:picLocks noChangeAspect="1" noChangeArrowheads="1"/>
          </p:cNvPicPr>
          <p:nvPr/>
        </p:nvPicPr>
        <p:blipFill>
          <a:blip r:embed="rId2" cstate="print"/>
          <a:srcRect/>
          <a:stretch>
            <a:fillRect/>
          </a:stretch>
        </p:blipFill>
        <p:spPr bwMode="auto">
          <a:xfrm>
            <a:off x="685799" y="4114800"/>
            <a:ext cx="7329055" cy="1752600"/>
          </a:xfrm>
          <a:prstGeom prst="rect">
            <a:avLst/>
          </a:prstGeom>
          <a:noFill/>
        </p:spPr>
      </p:pic>
      <p:sp>
        <p:nvSpPr>
          <p:cNvPr id="2" name="Content Placeholder 1"/>
          <p:cNvSpPr>
            <a:spLocks noGrp="1"/>
          </p:cNvSpPr>
          <p:nvPr>
            <p:ph idx="1"/>
          </p:nvPr>
        </p:nvSpPr>
        <p:spPr>
          <a:xfrm>
            <a:off x="838200" y="1600200"/>
            <a:ext cx="7162800" cy="4953000"/>
          </a:xfrm>
        </p:spPr>
        <p:txBody>
          <a:bodyPr>
            <a:normAutofit/>
          </a:bodyPr>
          <a:lstStyle/>
          <a:p>
            <a:pPr marL="18288" indent="0">
              <a:buNone/>
            </a:pPr>
            <a:endParaRPr lang="en-US" dirty="0" smtClean="0"/>
          </a:p>
          <a:p>
            <a:pPr marL="18288" indent="0">
              <a:buFont typeface="Arial" pitchFamily="34" charset="0"/>
              <a:buChar char="•"/>
            </a:pPr>
            <a:r>
              <a:rPr lang="en-US" dirty="0" smtClean="0"/>
              <a:t> Separation  </a:t>
            </a:r>
            <a:r>
              <a:rPr lang="en-US" dirty="0" smtClean="0"/>
              <a:t>of </a:t>
            </a:r>
            <a:r>
              <a:rPr lang="en-US" dirty="0" smtClean="0"/>
              <a:t>read (</a:t>
            </a:r>
            <a:r>
              <a:rPr lang="en-US" dirty="0" smtClean="0"/>
              <a:t>query) from write.</a:t>
            </a:r>
          </a:p>
          <a:p>
            <a:pPr marL="18288" indent="0">
              <a:buNone/>
            </a:pPr>
            <a:r>
              <a:rPr lang="en-US" dirty="0" smtClean="0"/>
              <a:t>Normally we would have </a:t>
            </a:r>
            <a:r>
              <a:rPr lang="en-US" dirty="0" smtClean="0"/>
              <a:t>one big service like:</a:t>
            </a:r>
          </a:p>
          <a:p>
            <a:pPr marL="18288" indent="0">
              <a:buNone/>
            </a:pPr>
            <a:endParaRPr lang="en-US" dirty="0" smtClean="0"/>
          </a:p>
          <a:p>
            <a:pPr marL="18288" indent="0">
              <a:buNone/>
            </a:pPr>
            <a:endParaRPr lang="en-US" dirty="0" smtClean="0"/>
          </a:p>
          <a:p>
            <a:pPr marL="18288" indent="0">
              <a:buNone/>
            </a:pPr>
            <a:r>
              <a:rPr lang="en-US" dirty="0" smtClean="0">
                <a:latin typeface="Courier New" pitchFamily="49" charset="0"/>
                <a:cs typeface="Courier New" pitchFamily="49" charset="0"/>
              </a:rPr>
              <a:t>c</a:t>
            </a:r>
            <a:r>
              <a:rPr lang="en-US" dirty="0" smtClean="0">
                <a:latin typeface="Courier New" pitchFamily="49" charset="0"/>
                <a:cs typeface="Courier New" pitchFamily="49" charset="0"/>
              </a:rPr>
              <a:t>lass </a:t>
            </a:r>
            <a:r>
              <a:rPr lang="en-US" dirty="0" err="1" smtClean="0">
                <a:latin typeface="Courier New" pitchFamily="49" charset="0"/>
                <a:cs typeface="Courier New" pitchFamily="49" charset="0"/>
              </a:rPr>
              <a:t>ManageBikesService</a:t>
            </a:r>
            <a:r>
              <a:rPr lang="en-US" dirty="0">
                <a:latin typeface="Courier New" pitchFamily="49" charset="0"/>
                <a:cs typeface="Courier New" pitchFamily="49" charset="0"/>
              </a:rPr>
              <a:t> </a:t>
            </a:r>
            <a:r>
              <a:rPr lang="en-US" dirty="0" smtClean="0">
                <a:latin typeface="Courier New" pitchFamily="49" charset="0"/>
                <a:cs typeface="Courier New" pitchFamily="49" charset="0"/>
              </a:rPr>
              <a:t>{</a:t>
            </a:r>
          </a:p>
          <a:p>
            <a:pPr marL="18288" indent="0">
              <a:buNone/>
            </a:pPr>
            <a:r>
              <a:rPr lang="en-US" dirty="0">
                <a:latin typeface="Courier New" pitchFamily="49" charset="0"/>
                <a:cs typeface="Courier New" pitchFamily="49" charset="0"/>
              </a:rPr>
              <a:t>Bike </a:t>
            </a:r>
            <a:r>
              <a:rPr lang="en-US" dirty="0" err="1">
                <a:latin typeface="Courier New" pitchFamily="49" charset="0"/>
                <a:cs typeface="Courier New" pitchFamily="49" charset="0"/>
              </a:rPr>
              <a:t>getBike</a:t>
            </a:r>
            <a:r>
              <a:rPr lang="en-US" dirty="0">
                <a:latin typeface="Courier New" pitchFamily="49" charset="0"/>
                <a:cs typeface="Courier New" pitchFamily="49" charset="0"/>
              </a:rPr>
              <a:t>(</a:t>
            </a:r>
            <a:r>
              <a:rPr lang="en-US" dirty="0" err="1">
                <a:latin typeface="Courier New" pitchFamily="49" charset="0"/>
                <a:cs typeface="Courier New" pitchFamily="49" charset="0"/>
              </a:rPr>
              <a:t>int</a:t>
            </a:r>
            <a:r>
              <a:rPr lang="en-US" dirty="0">
                <a:latin typeface="Courier New" pitchFamily="49" charset="0"/>
                <a:cs typeface="Courier New" pitchFamily="49" charset="0"/>
              </a:rPr>
              <a:t> id);	</a:t>
            </a:r>
            <a:r>
              <a:rPr lang="en-US" dirty="0" smtClean="0">
                <a:latin typeface="Courier New" pitchFamily="49" charset="0"/>
                <a:cs typeface="Courier New" pitchFamily="49" charset="0"/>
              </a:rPr>
              <a:t>//</a:t>
            </a:r>
            <a:r>
              <a:rPr lang="en-US" dirty="0" smtClean="0">
                <a:latin typeface="Courier New" pitchFamily="49" charset="0"/>
                <a:cs typeface="Courier New" pitchFamily="49" charset="0"/>
              </a:rPr>
              <a:t>query</a:t>
            </a:r>
            <a:endParaRPr lang="en-US" dirty="0" smtClean="0">
              <a:latin typeface="Courier New" pitchFamily="49" charset="0"/>
              <a:cs typeface="Courier New" pitchFamily="49" charset="0"/>
            </a:endParaRPr>
          </a:p>
          <a:p>
            <a:pPr marL="18288" indent="0">
              <a:buNone/>
            </a:pPr>
            <a:r>
              <a:rPr lang="en-US" dirty="0" smtClean="0">
                <a:latin typeface="Courier New" pitchFamily="49" charset="0"/>
                <a:cs typeface="Courier New" pitchFamily="49" charset="0"/>
              </a:rPr>
              <a:t>void </a:t>
            </a:r>
            <a:r>
              <a:rPr lang="en-US" dirty="0" err="1">
                <a:latin typeface="Courier New" pitchFamily="49" charset="0"/>
                <a:cs typeface="Courier New" pitchFamily="49" charset="0"/>
              </a:rPr>
              <a:t>addBike</a:t>
            </a:r>
            <a:r>
              <a:rPr lang="en-US" dirty="0">
                <a:latin typeface="Courier New" pitchFamily="49" charset="0"/>
                <a:cs typeface="Courier New" pitchFamily="49" charset="0"/>
              </a:rPr>
              <a:t>(Bike </a:t>
            </a:r>
            <a:r>
              <a:rPr lang="en-US" dirty="0" err="1">
                <a:latin typeface="Courier New" pitchFamily="49" charset="0"/>
                <a:cs typeface="Courier New" pitchFamily="49" charset="0"/>
              </a:rPr>
              <a:t>myBike</a:t>
            </a:r>
            <a:r>
              <a:rPr lang="en-US" dirty="0">
                <a:latin typeface="Courier New" pitchFamily="49" charset="0"/>
                <a:cs typeface="Courier New" pitchFamily="49" charset="0"/>
              </a:rPr>
              <a:t>); 	</a:t>
            </a:r>
            <a:r>
              <a:rPr lang="en-US" dirty="0" smtClean="0">
                <a:latin typeface="Courier New" pitchFamily="49" charset="0"/>
                <a:cs typeface="Courier New" pitchFamily="49" charset="0"/>
              </a:rPr>
              <a:t>//command</a:t>
            </a:r>
          </a:p>
          <a:p>
            <a:pPr marL="18288" indent="0">
              <a:buNone/>
            </a:pPr>
            <a:r>
              <a:rPr lang="en-US" dirty="0" smtClean="0">
                <a:latin typeface="Courier New" pitchFamily="49" charset="0"/>
                <a:cs typeface="Courier New" pitchFamily="49" charset="0"/>
              </a:rPr>
              <a:t>};</a:t>
            </a:r>
            <a:endParaRPr lang="en-US" dirty="0">
              <a:latin typeface="Courier New" pitchFamily="49" charset="0"/>
              <a:cs typeface="Courier New" pitchFamily="49" charset="0"/>
            </a:endParaRPr>
          </a:p>
        </p:txBody>
      </p:sp>
      <p:sp>
        <p:nvSpPr>
          <p:cNvPr id="3" name="Title 2"/>
          <p:cNvSpPr>
            <a:spLocks noGrp="1"/>
          </p:cNvSpPr>
          <p:nvPr>
            <p:ph type="title"/>
          </p:nvPr>
        </p:nvSpPr>
        <p:spPr>
          <a:xfrm>
            <a:off x="838200" y="990600"/>
            <a:ext cx="7543800" cy="1066800"/>
          </a:xfrm>
        </p:spPr>
        <p:txBody>
          <a:bodyPr/>
          <a:lstStyle/>
          <a:p>
            <a:r>
              <a:rPr lang="en-US" dirty="0" smtClean="0"/>
              <a:t>What is </a:t>
            </a:r>
            <a:r>
              <a:rPr lang="en-US" dirty="0" smtClean="0"/>
              <a:t>CQRS </a:t>
            </a:r>
            <a:r>
              <a:rPr lang="en-US" dirty="0" smtClean="0"/>
              <a:t>about?</a:t>
            </a:r>
            <a:endParaRPr lang="en-US" dirty="0"/>
          </a:p>
        </p:txBody>
      </p:sp>
    </p:spTree>
    <p:extLst>
      <p:ext uri="{BB962C8B-B14F-4D97-AF65-F5344CB8AC3E}">
        <p14:creationId xmlns:p14="http://schemas.microsoft.com/office/powerpoint/2010/main" xmlns="" val="50522341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400" dirty="0" smtClean="0"/>
              <a:t>Complete log of every state change ever</a:t>
            </a:r>
          </a:p>
          <a:p>
            <a:r>
              <a:rPr lang="ro-RO" sz="2400" dirty="0" smtClean="0"/>
              <a:t>Unmatched traceability and debugability</a:t>
            </a:r>
          </a:p>
          <a:p>
            <a:r>
              <a:rPr lang="ro-RO" sz="2400" dirty="0" smtClean="0"/>
              <a:t>Very good performance characteristics</a:t>
            </a:r>
          </a:p>
          <a:p>
            <a:r>
              <a:rPr lang="en-US" sz="2400" dirty="0" smtClean="0"/>
              <a:t>No more mapping objects to tables</a:t>
            </a:r>
          </a:p>
          <a:p>
            <a:endParaRPr lang="en-US" dirty="0"/>
          </a:p>
        </p:txBody>
      </p:sp>
      <p:sp>
        <p:nvSpPr>
          <p:cNvPr id="3" name="Title 2"/>
          <p:cNvSpPr>
            <a:spLocks noGrp="1"/>
          </p:cNvSpPr>
          <p:nvPr>
            <p:ph type="title"/>
          </p:nvPr>
        </p:nvSpPr>
        <p:spPr/>
        <p:txBody>
          <a:bodyPr/>
          <a:lstStyle/>
          <a:p>
            <a:r>
              <a:rPr lang="en-US" sz="3600" b="1" dirty="0" smtClean="0"/>
              <a:t>The advantages of Event Sourcing</a:t>
            </a:r>
            <a:br>
              <a:rPr lang="en-US" sz="3600" b="1" dirty="0" smtClean="0"/>
            </a:br>
            <a:endParaRPr lang="en-US" sz="36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Vertical Title 3"/>
          <p:cNvSpPr>
            <a:spLocks noGrp="1"/>
          </p:cNvSpPr>
          <p:nvPr>
            <p:ph type="title" orient="vert"/>
          </p:nvPr>
        </p:nvSpPr>
        <p:spPr>
          <a:xfrm>
            <a:off x="685800" y="914400"/>
            <a:ext cx="7696200" cy="838199"/>
          </a:xfrm>
        </p:spPr>
        <p:txBody>
          <a:bodyPr vert="horz"/>
          <a:lstStyle/>
          <a:p>
            <a:r>
              <a:rPr lang="en-US" dirty="0" smtClean="0"/>
              <a:t>What is the CAP Theorem?</a:t>
            </a:r>
            <a:endParaRPr lang="en-US" dirty="0"/>
          </a:p>
        </p:txBody>
      </p:sp>
      <p:sp>
        <p:nvSpPr>
          <p:cNvPr id="5" name="Vertical Text Placeholder 4"/>
          <p:cNvSpPr>
            <a:spLocks noGrp="1"/>
          </p:cNvSpPr>
          <p:nvPr>
            <p:ph type="body" orient="vert" idx="1"/>
          </p:nvPr>
        </p:nvSpPr>
        <p:spPr>
          <a:xfrm>
            <a:off x="533400" y="2438400"/>
            <a:ext cx="7924800" cy="3429000"/>
          </a:xfrm>
        </p:spPr>
        <p:txBody>
          <a:bodyPr vert="horz"/>
          <a:lstStyle/>
          <a:p>
            <a:pPr>
              <a:buNone/>
            </a:pPr>
            <a:r>
              <a:rPr lang="en-US" dirty="0" smtClean="0"/>
              <a:t>	In </a:t>
            </a:r>
            <a:r>
              <a:rPr lang="en-US" dirty="0" smtClean="0"/>
              <a:t>theoretical computer science, the </a:t>
            </a:r>
            <a:r>
              <a:rPr lang="en-US" b="1" dirty="0" smtClean="0"/>
              <a:t>CAP theorem </a:t>
            </a:r>
            <a:r>
              <a:rPr lang="en-US" dirty="0" smtClean="0"/>
              <a:t>states that it is impossible for a distributed data store to simultaneously provide more than two out of the following three guarantees</a:t>
            </a:r>
            <a:r>
              <a:rPr lang="en-US" dirty="0" smtClean="0"/>
              <a:t>:</a:t>
            </a:r>
          </a:p>
          <a:p>
            <a:endParaRPr lang="en-US" dirty="0" smtClean="0"/>
          </a:p>
          <a:p>
            <a:pPr>
              <a:buNone/>
            </a:pPr>
            <a:r>
              <a:rPr lang="en-US" dirty="0" smtClean="0"/>
              <a:t>	- </a:t>
            </a:r>
            <a:r>
              <a:rPr lang="en-US" dirty="0" smtClean="0"/>
              <a:t>Consistency</a:t>
            </a:r>
          </a:p>
          <a:p>
            <a:pPr>
              <a:buNone/>
            </a:pPr>
            <a:r>
              <a:rPr lang="en-US" dirty="0" smtClean="0"/>
              <a:t>	- </a:t>
            </a:r>
            <a:r>
              <a:rPr lang="en-US" dirty="0" smtClean="0"/>
              <a:t>Availability</a:t>
            </a:r>
          </a:p>
          <a:p>
            <a:pPr>
              <a:buNone/>
            </a:pPr>
            <a:r>
              <a:rPr lang="en-US" dirty="0" smtClean="0"/>
              <a:t>	- </a:t>
            </a:r>
            <a:r>
              <a:rPr lang="en-US" dirty="0" smtClean="0"/>
              <a:t>Partition Tolerance</a:t>
            </a:r>
            <a:endParaRPr lang="ro-RO" dirty="0" smtClean="0"/>
          </a:p>
          <a:p>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Vertical Title 1"/>
          <p:cNvSpPr>
            <a:spLocks noGrp="1"/>
          </p:cNvSpPr>
          <p:nvPr>
            <p:ph type="title" orient="vert"/>
          </p:nvPr>
        </p:nvSpPr>
        <p:spPr/>
        <p:txBody>
          <a:bodyPr/>
          <a:lstStyle/>
          <a:p>
            <a:endParaRPr lang="en-US"/>
          </a:p>
        </p:txBody>
      </p:sp>
      <p:sp>
        <p:nvSpPr>
          <p:cNvPr id="3" name="Vertical Text Placeholder 2"/>
          <p:cNvSpPr>
            <a:spLocks noGrp="1"/>
          </p:cNvSpPr>
          <p:nvPr>
            <p:ph type="body" orient="vert" idx="1"/>
          </p:nvPr>
        </p:nvSpPr>
        <p:spPr/>
        <p:txBody>
          <a:bodyPr/>
          <a:lstStyle/>
          <a:p>
            <a:endParaRPr lang="en-US"/>
          </a:p>
        </p:txBody>
      </p:sp>
      <p:pic>
        <p:nvPicPr>
          <p:cNvPr id="4" name="Substituent conținut 4">
            <a:extLst>
              <a:ext uri="{FF2B5EF4-FFF2-40B4-BE49-F238E27FC236}">
                <a16:creationId xmlns:a16="http://schemas.microsoft.com/office/drawing/2014/main" xmlns="" id="{9D003871-6298-4870-9BD5-B942B36E0918}"/>
              </a:ext>
            </a:extLst>
          </p:cNvPr>
          <p:cNvPicPr>
            <a:picLocks noChangeAspect="1"/>
          </p:cNvPicPr>
          <p:nvPr/>
        </p:nvPicPr>
        <p:blipFill>
          <a:blip r:embed="rId2" cstate="print"/>
          <a:stretch>
            <a:fillRect/>
          </a:stretch>
        </p:blipFill>
        <p:spPr>
          <a:xfrm>
            <a:off x="1143000" y="685800"/>
            <a:ext cx="7010400" cy="5579109"/>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38200" y="838200"/>
            <a:ext cx="7391400" cy="5410199"/>
          </a:xfrm>
        </p:spPr>
        <p:txBody>
          <a:bodyPr>
            <a:normAutofit/>
          </a:bodyPr>
          <a:lstStyle/>
          <a:p>
            <a:pPr>
              <a:buNone/>
            </a:pPr>
            <a:r>
              <a:rPr lang="en-US" sz="2400" b="1" u="sng" dirty="0" smtClean="0"/>
              <a:t>Consistency:</a:t>
            </a:r>
          </a:p>
          <a:p>
            <a:pPr marL="0" indent="0">
              <a:buNone/>
            </a:pPr>
            <a:r>
              <a:rPr lang="en-US" sz="2400" dirty="0" smtClean="0"/>
              <a:t>Every read receives the most recent write or an error</a:t>
            </a:r>
          </a:p>
          <a:p>
            <a:endParaRPr lang="en-US" sz="2400" dirty="0" smtClean="0"/>
          </a:p>
          <a:p>
            <a:pPr>
              <a:buNone/>
            </a:pPr>
            <a:r>
              <a:rPr lang="en-US" sz="2400" b="1" u="sng" dirty="0" smtClean="0"/>
              <a:t>Availability</a:t>
            </a:r>
            <a:r>
              <a:rPr lang="en-US" sz="2400" b="1" u="sng" dirty="0" smtClean="0"/>
              <a:t>:</a:t>
            </a:r>
          </a:p>
          <a:p>
            <a:pPr marL="0" indent="0">
              <a:buNone/>
            </a:pPr>
            <a:r>
              <a:rPr lang="en-US" sz="2400" dirty="0" smtClean="0"/>
              <a:t>Every request receives a (non-error) response – without guarantee that it contains the most recent write</a:t>
            </a:r>
          </a:p>
          <a:p>
            <a:pPr>
              <a:buNone/>
            </a:pPr>
            <a:endParaRPr lang="en-US" sz="2400" dirty="0" smtClean="0"/>
          </a:p>
          <a:p>
            <a:pPr>
              <a:buNone/>
            </a:pPr>
            <a:r>
              <a:rPr lang="en-US" sz="2400" b="1" u="sng" dirty="0" smtClean="0"/>
              <a:t>Partition </a:t>
            </a:r>
            <a:r>
              <a:rPr lang="en-US" sz="2400" b="1" u="sng" dirty="0" smtClean="0"/>
              <a:t>tolerance:</a:t>
            </a:r>
          </a:p>
          <a:p>
            <a:pPr marL="0" indent="0">
              <a:buNone/>
            </a:pPr>
            <a:r>
              <a:rPr lang="en-US" sz="2400" dirty="0" smtClean="0"/>
              <a:t>The system continues to operate despite an arbitrary number of messages being dropped (or delayed) by the network between nodes</a:t>
            </a:r>
            <a:endParaRPr lang="ro-RO" sz="2400" dirty="0" smtClean="0"/>
          </a:p>
          <a:p>
            <a:endParaRPr lang="en-US" sz="24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914400" y="685801"/>
            <a:ext cx="7315200" cy="5791199"/>
          </a:xfrm>
        </p:spPr>
        <p:txBody>
          <a:bodyPr>
            <a:normAutofit/>
          </a:bodyPr>
          <a:lstStyle/>
          <a:p>
            <a:pPr marL="0" indent="0">
              <a:buNone/>
            </a:pPr>
            <a:r>
              <a:rPr lang="en-US" dirty="0" smtClean="0"/>
              <a:t>In other words, the CAP theorem states that in the presence of a network partition, one has to choose between consistency and availability</a:t>
            </a:r>
            <a:r>
              <a:rPr lang="en-US" dirty="0" smtClean="0"/>
              <a:t>.</a:t>
            </a:r>
          </a:p>
          <a:p>
            <a:pPr marL="0" indent="0">
              <a:buNone/>
            </a:pPr>
            <a:endParaRPr lang="en-US" dirty="0" smtClean="0"/>
          </a:p>
          <a:p>
            <a:pPr marL="0" indent="0">
              <a:buNone/>
            </a:pPr>
            <a:r>
              <a:rPr lang="en-US" dirty="0" smtClean="0"/>
              <a:t>No distributed system is safe from network failures, thus network partitioning generally has to be tolerated. In the presence of a partition, one is then left with two options: consistency or availability. </a:t>
            </a:r>
            <a:endParaRPr lang="ro-RO" dirty="0" smtClean="0"/>
          </a:p>
          <a:p>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600" y="685801"/>
            <a:ext cx="7620000" cy="5410199"/>
          </a:xfrm>
        </p:spPr>
        <p:txBody>
          <a:bodyPr/>
          <a:lstStyle/>
          <a:p>
            <a:pPr>
              <a:buNone/>
            </a:pPr>
            <a:r>
              <a:rPr lang="en-US" dirty="0" smtClean="0"/>
              <a:t>	When </a:t>
            </a:r>
            <a:r>
              <a:rPr lang="en-US" dirty="0" smtClean="0"/>
              <a:t>choosing consistency over availability, the system will return an error or a time-out if particular information cannot be guaranteed to be up to date due to network partitioning. </a:t>
            </a:r>
            <a:endParaRPr lang="en-US" dirty="0" smtClean="0"/>
          </a:p>
          <a:p>
            <a:pPr>
              <a:buNone/>
            </a:pPr>
            <a:endParaRPr lang="en-US" dirty="0" smtClean="0"/>
          </a:p>
          <a:p>
            <a:pPr>
              <a:buNone/>
            </a:pPr>
            <a:r>
              <a:rPr lang="en-US" dirty="0" smtClean="0"/>
              <a:t>	When </a:t>
            </a:r>
            <a:r>
              <a:rPr lang="en-US" dirty="0" smtClean="0"/>
              <a:t>choosing availability over consistency, the system will always process the query and try to return the most recent available version of the information, even if it cannot guarantee it is up to date due to network partitioning.</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dirty="0" smtClean="0"/>
              <a:t>Here’s a funny explanation of how CAP works, if you would like to know more and read about the theorem as you would about a story.</a:t>
            </a:r>
            <a:endParaRPr lang="ro-RO" dirty="0" smtClean="0"/>
          </a:p>
          <a:p>
            <a:endParaRPr lang="en-US" dirty="0"/>
          </a:p>
        </p:txBody>
      </p:sp>
      <p:sp>
        <p:nvSpPr>
          <p:cNvPr id="3" name="Title 2"/>
          <p:cNvSpPr>
            <a:spLocks noGrp="1"/>
          </p:cNvSpPr>
          <p:nvPr>
            <p:ph type="title"/>
          </p:nvPr>
        </p:nvSpPr>
        <p:spPr/>
        <p:txBody>
          <a:bodyPr/>
          <a:lstStyle/>
          <a:p>
            <a:pPr marL="0" indent="0"/>
            <a:r>
              <a:rPr lang="ro-RO" sz="3600" dirty="0" smtClean="0"/>
              <a:t>http://ksat.me/a-plain-english-introduction-to-cap-theorem/</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Imagini pentru black"/>
          <p:cNvPicPr>
            <a:picLocks noChangeAspect="1" noChangeArrowheads="1"/>
          </p:cNvPicPr>
          <p:nvPr/>
        </p:nvPicPr>
        <p:blipFill>
          <a:blip r:embed="rId2" cstate="print"/>
          <a:srcRect/>
          <a:stretch>
            <a:fillRect/>
          </a:stretch>
        </p:blipFill>
        <p:spPr bwMode="auto">
          <a:xfrm>
            <a:off x="1676400" y="2286000"/>
            <a:ext cx="5715000" cy="3733800"/>
          </a:xfrm>
          <a:prstGeom prst="rect">
            <a:avLst/>
          </a:prstGeom>
          <a:noFill/>
        </p:spPr>
      </p:pic>
      <p:sp>
        <p:nvSpPr>
          <p:cNvPr id="2" name="Content Placeholder 1"/>
          <p:cNvSpPr>
            <a:spLocks noGrp="1"/>
          </p:cNvSpPr>
          <p:nvPr>
            <p:ph idx="1"/>
          </p:nvPr>
        </p:nvSpPr>
        <p:spPr>
          <a:xfrm>
            <a:off x="1905000" y="838200"/>
            <a:ext cx="6096000" cy="5410200"/>
          </a:xfrm>
        </p:spPr>
        <p:txBody>
          <a:bodyPr>
            <a:normAutofit/>
          </a:bodyPr>
          <a:lstStyle/>
          <a:p>
            <a:pPr marL="18288" indent="0">
              <a:buNone/>
            </a:pPr>
            <a:endParaRPr lang="en-US" dirty="0"/>
          </a:p>
          <a:p>
            <a:pPr marL="18288" indent="0">
              <a:buNone/>
            </a:pPr>
            <a:endParaRPr lang="en-US" dirty="0" smtClean="0"/>
          </a:p>
          <a:p>
            <a:pPr marL="18288" indent="0">
              <a:buNone/>
            </a:pPr>
            <a:endParaRPr lang="en-US" dirty="0" smtClean="0"/>
          </a:p>
          <a:p>
            <a:pPr marL="18288" indent="0">
              <a:buNone/>
            </a:pPr>
            <a:endParaRPr lang="en-US" dirty="0" smtClean="0"/>
          </a:p>
          <a:p>
            <a:pPr marL="18288" indent="0">
              <a:buNone/>
            </a:pPr>
            <a:r>
              <a:rPr lang="en-US" dirty="0" smtClean="0"/>
              <a:t>class </a:t>
            </a:r>
            <a:r>
              <a:rPr lang="en-US" dirty="0" err="1"/>
              <a:t>BikeReadService</a:t>
            </a:r>
            <a:r>
              <a:rPr lang="en-US" dirty="0"/>
              <a:t> {</a:t>
            </a:r>
          </a:p>
          <a:p>
            <a:pPr marL="18288" indent="0">
              <a:buNone/>
            </a:pPr>
            <a:r>
              <a:rPr lang="en-US" dirty="0"/>
              <a:t>Bike </a:t>
            </a:r>
            <a:r>
              <a:rPr lang="en-US" dirty="0" err="1"/>
              <a:t>getBike</a:t>
            </a:r>
            <a:r>
              <a:rPr lang="en-US" dirty="0"/>
              <a:t>(</a:t>
            </a:r>
            <a:r>
              <a:rPr lang="en-US" dirty="0" err="1"/>
              <a:t>int</a:t>
            </a:r>
            <a:r>
              <a:rPr lang="en-US" dirty="0"/>
              <a:t> id);	</a:t>
            </a:r>
            <a:r>
              <a:rPr lang="en-US" dirty="0" smtClean="0"/>
              <a:t>//</a:t>
            </a:r>
            <a:r>
              <a:rPr lang="en-US" dirty="0" smtClean="0"/>
              <a:t>query</a:t>
            </a:r>
            <a:endParaRPr lang="en-US" dirty="0"/>
          </a:p>
          <a:p>
            <a:pPr marL="18288" indent="0">
              <a:buNone/>
            </a:pPr>
            <a:r>
              <a:rPr lang="en-US" dirty="0" smtClean="0"/>
              <a:t>};</a:t>
            </a:r>
          </a:p>
          <a:p>
            <a:pPr marL="18288" indent="0">
              <a:buNone/>
            </a:pPr>
            <a:endParaRPr lang="en-US" dirty="0" smtClean="0"/>
          </a:p>
          <a:p>
            <a:pPr marL="18288" indent="0">
              <a:buNone/>
            </a:pPr>
            <a:endParaRPr lang="en-US" dirty="0"/>
          </a:p>
          <a:p>
            <a:pPr marL="18288" indent="0">
              <a:buNone/>
            </a:pPr>
            <a:r>
              <a:rPr lang="en-US" dirty="0"/>
              <a:t>class </a:t>
            </a:r>
            <a:r>
              <a:rPr lang="en-US" dirty="0" err="1"/>
              <a:t>BikeWriteService</a:t>
            </a:r>
            <a:r>
              <a:rPr lang="en-US" dirty="0"/>
              <a:t> {</a:t>
            </a:r>
          </a:p>
          <a:p>
            <a:pPr marL="18288" indent="0">
              <a:buNone/>
            </a:pPr>
            <a:r>
              <a:rPr lang="en-US" dirty="0"/>
              <a:t>void </a:t>
            </a:r>
            <a:r>
              <a:rPr lang="en-US" dirty="0" err="1"/>
              <a:t>addBike</a:t>
            </a:r>
            <a:r>
              <a:rPr lang="en-US" dirty="0"/>
              <a:t>(Bike </a:t>
            </a:r>
            <a:r>
              <a:rPr lang="en-US" dirty="0" err="1"/>
              <a:t>myBike</a:t>
            </a:r>
            <a:r>
              <a:rPr lang="en-US" dirty="0"/>
              <a:t>); 	</a:t>
            </a:r>
            <a:r>
              <a:rPr lang="en-US" dirty="0" smtClean="0"/>
              <a:t>//command</a:t>
            </a:r>
            <a:endParaRPr lang="en-US" dirty="0"/>
          </a:p>
          <a:p>
            <a:pPr marL="18288" indent="0">
              <a:buNone/>
            </a:pPr>
            <a:r>
              <a:rPr lang="en-US" dirty="0"/>
              <a:t>};</a:t>
            </a:r>
          </a:p>
          <a:p>
            <a:pPr marL="18288" indent="0">
              <a:buNone/>
            </a:pPr>
            <a:endParaRPr lang="en-US" dirty="0"/>
          </a:p>
        </p:txBody>
      </p:sp>
      <p:sp>
        <p:nvSpPr>
          <p:cNvPr id="5" name="Content Placeholder 1"/>
          <p:cNvSpPr txBox="1">
            <a:spLocks/>
          </p:cNvSpPr>
          <p:nvPr/>
        </p:nvSpPr>
        <p:spPr>
          <a:xfrm>
            <a:off x="6858000" y="1676400"/>
            <a:ext cx="1143000" cy="4876800"/>
          </a:xfrm>
          <a:prstGeom prst="rect">
            <a:avLst/>
          </a:prstGeom>
        </p:spPr>
        <p:txBody>
          <a:bodyPr vert="horz" lIns="91440" tIns="45720" rIns="91440" bIns="45720" rtlCol="0" anchor="ctr">
            <a:normAutofit/>
          </a:bodyPr>
          <a:lstStyle/>
          <a:p>
            <a:pPr marL="18288" marR="0" lvl="0" indent="0" algn="l" defTabSz="914400" rtl="0" eaLnBrk="1" fontAlgn="auto" latinLnBrk="0" hangingPunct="1">
              <a:lnSpc>
                <a:spcPct val="100000"/>
              </a:lnSpc>
              <a:spcBef>
                <a:spcPct val="20000"/>
              </a:spcBef>
              <a:spcAft>
                <a:spcPts val="0"/>
              </a:spcAft>
              <a:buClrTx/>
              <a:buSzPct val="60000"/>
              <a:buFont typeface="Wingdings" pitchFamily="2" charset="2"/>
              <a:buNone/>
              <a:tabLst/>
              <a:defRPr/>
            </a:pPr>
            <a:endParaRPr kumimoji="0" lang="en-US" sz="2100" b="0" i="0" u="none" strike="noStrike" kern="1200" cap="none" spc="0" normalizeH="0" baseline="0" noProof="0" dirty="0">
              <a:ln>
                <a:noFill/>
              </a:ln>
              <a:solidFill>
                <a:schemeClr val="tx1"/>
              </a:solidFill>
              <a:effectLst>
                <a:outerShdw blurRad="38100" dist="38100" dir="2700000" algn="tl">
                  <a:srgbClr val="000000">
                    <a:alpha val="43137"/>
                  </a:srgbClr>
                </a:outerShdw>
              </a:effectLst>
              <a:uLnTx/>
              <a:uFillTx/>
              <a:latin typeface="Courier New" pitchFamily="49" charset="0"/>
              <a:ea typeface="+mn-ea"/>
              <a:cs typeface="Courier New" pitchFamily="49" charset="0"/>
            </a:endParaRPr>
          </a:p>
        </p:txBody>
      </p:sp>
      <p:sp>
        <p:nvSpPr>
          <p:cNvPr id="6" name="Content Placeholder 1"/>
          <p:cNvSpPr txBox="1">
            <a:spLocks/>
          </p:cNvSpPr>
          <p:nvPr/>
        </p:nvSpPr>
        <p:spPr>
          <a:xfrm>
            <a:off x="1524000" y="838200"/>
            <a:ext cx="6629400" cy="762000"/>
          </a:xfrm>
          <a:prstGeom prst="rect">
            <a:avLst/>
          </a:prstGeom>
        </p:spPr>
        <p:txBody>
          <a:bodyPr vert="horz" lIns="91440" tIns="45720" rIns="91440" bIns="45720" rtlCol="0" anchor="ctr">
            <a:normAutofit fontScale="92500" lnSpcReduction="10000"/>
          </a:bodyPr>
          <a:lstStyle/>
          <a:p>
            <a:pPr marL="18288" marR="0" lvl="0" indent="0" algn="l" defTabSz="914400" rtl="0" eaLnBrk="1" fontAlgn="auto" latinLnBrk="0" hangingPunct="1">
              <a:lnSpc>
                <a:spcPct val="100000"/>
              </a:lnSpc>
              <a:spcBef>
                <a:spcPct val="20000"/>
              </a:spcBef>
              <a:spcAft>
                <a:spcPts val="0"/>
              </a:spcAft>
              <a:buClrTx/>
              <a:buSzPct val="60000"/>
              <a:buFont typeface="Wingdings" pitchFamily="2" charset="2"/>
              <a:buNone/>
              <a:tabLst/>
              <a:defRPr/>
            </a:pPr>
            <a:endParaRPr kumimoji="0" lang="en-US" sz="2100" b="0" i="0" u="none" strike="noStrike" kern="1200" cap="none" spc="0" normalizeH="0" baseline="0" noProof="0" dirty="0" smtClean="0">
              <a:ln>
                <a:noFill/>
              </a:ln>
              <a:solidFill>
                <a:schemeClr val="tx1"/>
              </a:solidFill>
              <a:effectLst>
                <a:outerShdw blurRad="38100" dist="38100" dir="2700000" algn="tl">
                  <a:srgbClr val="000000">
                    <a:alpha val="43137"/>
                  </a:srgbClr>
                </a:outerShdw>
              </a:effectLst>
              <a:uLnTx/>
              <a:uFillTx/>
              <a:latin typeface="+mn-lt"/>
              <a:ea typeface="+mn-ea"/>
              <a:cs typeface="+mn-cs"/>
            </a:endParaRPr>
          </a:p>
          <a:p>
            <a:pPr marL="18288" lvl="0">
              <a:spcBef>
                <a:spcPct val="20000"/>
              </a:spcBef>
              <a:buSzPct val="60000"/>
            </a:pPr>
            <a:r>
              <a:rPr lang="en-US" sz="2400" dirty="0" smtClean="0"/>
              <a:t>With CQRS, we are going to have two </a:t>
            </a:r>
            <a:r>
              <a:rPr lang="en-US" sz="2400" dirty="0" smtClean="0"/>
              <a:t>services:</a:t>
            </a:r>
            <a:endParaRPr kumimoji="0" lang="en-US" sz="2100" b="0" i="0" u="none" strike="noStrike" kern="1200" cap="none" spc="0" normalizeH="0" baseline="0" noProof="0" dirty="0">
              <a:ln>
                <a:noFill/>
              </a:ln>
              <a:solidFill>
                <a:schemeClr val="tx1"/>
              </a:solidFill>
              <a:effectLst>
                <a:outerShdw blurRad="38100" dist="38100" dir="2700000" algn="tl">
                  <a:srgbClr val="000000">
                    <a:alpha val="43137"/>
                  </a:srgbClr>
                </a:outerShdw>
              </a:effectLst>
              <a:uLnTx/>
              <a:uFillTx/>
              <a:latin typeface="Courier New" pitchFamily="49" charset="0"/>
              <a:ea typeface="+mn-ea"/>
              <a:cs typeface="Courier New" pitchFamily="49" charset="0"/>
            </a:endParaRPr>
          </a:p>
        </p:txBody>
      </p:sp>
    </p:spTree>
    <p:extLst>
      <p:ext uri="{BB962C8B-B14F-4D97-AF65-F5344CB8AC3E}">
        <p14:creationId xmlns:p14="http://schemas.microsoft.com/office/powerpoint/2010/main" xmlns="" val="61266986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514600" y="152400"/>
            <a:ext cx="5943600" cy="1371600"/>
          </a:xfrm>
        </p:spPr>
        <p:txBody>
          <a:bodyPr/>
          <a:lstStyle/>
          <a:p>
            <a:pPr marL="18288" indent="0">
              <a:buNone/>
            </a:pPr>
            <a:r>
              <a:rPr lang="en-US" dirty="0" smtClean="0"/>
              <a:t>In this way we can scale the service that we need instead of scaling the entire application.</a:t>
            </a:r>
            <a:endParaRPr lang="en-US" dirty="0"/>
          </a:p>
        </p:txBody>
      </p:sp>
      <p:sp>
        <p:nvSpPr>
          <p:cNvPr id="3" name="Title 2"/>
          <p:cNvSpPr>
            <a:spLocks noGrp="1"/>
          </p:cNvSpPr>
          <p:nvPr>
            <p:ph type="title"/>
          </p:nvPr>
        </p:nvSpPr>
        <p:spPr>
          <a:xfrm>
            <a:off x="381000" y="304800"/>
            <a:ext cx="2209800" cy="914400"/>
          </a:xfrm>
        </p:spPr>
        <p:txBody>
          <a:bodyPr/>
          <a:lstStyle/>
          <a:p>
            <a:r>
              <a:rPr lang="en-US" dirty="0" smtClean="0"/>
              <a:t>Why?</a:t>
            </a: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524000" y="1524000"/>
            <a:ext cx="6248400" cy="5083444"/>
          </a:xfrm>
          <a:prstGeom prst="rect">
            <a:avLst/>
          </a:prstGeom>
        </p:spPr>
      </p:pic>
    </p:spTree>
    <p:extLst>
      <p:ext uri="{BB962C8B-B14F-4D97-AF65-F5344CB8AC3E}">
        <p14:creationId xmlns:p14="http://schemas.microsoft.com/office/powerpoint/2010/main" xmlns="" val="2144103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752600" y="1600200"/>
            <a:ext cx="6096000" cy="3657599"/>
          </a:xfrm>
        </p:spPr>
        <p:txBody>
          <a:bodyPr/>
          <a:lstStyle/>
          <a:p>
            <a:pPr marL="18288" indent="0">
              <a:buNone/>
            </a:pPr>
            <a:r>
              <a:rPr lang="en-US" dirty="0" smtClean="0"/>
              <a:t>Now each service has it’s own database, an event handler that consumes the event and a connection to the event store.</a:t>
            </a:r>
            <a:endParaRPr lang="en-US" dirty="0"/>
          </a:p>
        </p:txBody>
      </p:sp>
      <p:sp>
        <p:nvSpPr>
          <p:cNvPr id="3" name="Title 2"/>
          <p:cNvSpPr>
            <a:spLocks noGrp="1"/>
          </p:cNvSpPr>
          <p:nvPr>
            <p:ph type="title"/>
          </p:nvPr>
        </p:nvSpPr>
        <p:spPr>
          <a:xfrm>
            <a:off x="762000" y="685800"/>
            <a:ext cx="7543800" cy="914400"/>
          </a:xfrm>
        </p:spPr>
        <p:txBody>
          <a:bodyPr/>
          <a:lstStyle/>
          <a:p>
            <a:r>
              <a:rPr lang="en-US" dirty="0" smtClean="0"/>
              <a:t>Services</a:t>
            </a:r>
            <a:endParaRPr lang="en-US" dirty="0"/>
          </a:p>
        </p:txBody>
      </p:sp>
    </p:spTree>
    <p:extLst>
      <p:ext uri="{BB962C8B-B14F-4D97-AF65-F5344CB8AC3E}">
        <p14:creationId xmlns:p14="http://schemas.microsoft.com/office/powerpoint/2010/main" xmlns="" val="418973350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0" y="2057400"/>
            <a:ext cx="6096000" cy="3657600"/>
          </a:xfrm>
        </p:spPr>
        <p:txBody>
          <a:bodyPr/>
          <a:lstStyle/>
          <a:p>
            <a:pPr marL="18288" indent="0">
              <a:buNone/>
            </a:pPr>
            <a:r>
              <a:rPr lang="en-US" dirty="0" smtClean="0"/>
              <a:t>The event store is used to store the events that took place in order to rollback in case we need to.</a:t>
            </a:r>
            <a:endParaRPr lang="en-US" dirty="0"/>
          </a:p>
        </p:txBody>
      </p:sp>
      <p:sp>
        <p:nvSpPr>
          <p:cNvPr id="3" name="Title 2"/>
          <p:cNvSpPr>
            <a:spLocks noGrp="1"/>
          </p:cNvSpPr>
          <p:nvPr>
            <p:ph type="title"/>
          </p:nvPr>
        </p:nvSpPr>
        <p:spPr>
          <a:xfrm>
            <a:off x="381000" y="838200"/>
            <a:ext cx="7543800" cy="914400"/>
          </a:xfrm>
        </p:spPr>
        <p:txBody>
          <a:bodyPr/>
          <a:lstStyle/>
          <a:p>
            <a:r>
              <a:rPr lang="en-US" dirty="0" smtClean="0"/>
              <a:t>Event store</a:t>
            </a:r>
            <a:endParaRPr lang="en-US" dirty="0"/>
          </a:p>
        </p:txBody>
      </p:sp>
    </p:spTree>
    <p:extLst>
      <p:ext uri="{BB962C8B-B14F-4D97-AF65-F5344CB8AC3E}">
        <p14:creationId xmlns:p14="http://schemas.microsoft.com/office/powerpoint/2010/main" xmlns="" val="350662018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371600" y="2286000"/>
            <a:ext cx="6096000" cy="3657599"/>
          </a:xfrm>
        </p:spPr>
        <p:txBody>
          <a:bodyPr/>
          <a:lstStyle/>
          <a:p>
            <a:pPr marL="18288" indent="0">
              <a:buNone/>
            </a:pPr>
            <a:r>
              <a:rPr lang="en-US" dirty="0" smtClean="0"/>
              <a:t>The event processing is transactional.</a:t>
            </a:r>
          </a:p>
          <a:p>
            <a:pPr marL="18288" indent="0">
              <a:buNone/>
            </a:pPr>
            <a:r>
              <a:rPr lang="en-US" dirty="0" smtClean="0"/>
              <a:t>If there is a log stating that bike X was added to the database then the bike X must be in the database.</a:t>
            </a:r>
            <a:endParaRPr lang="en-US" dirty="0"/>
          </a:p>
        </p:txBody>
      </p:sp>
      <p:sp>
        <p:nvSpPr>
          <p:cNvPr id="3" name="Title 2"/>
          <p:cNvSpPr>
            <a:spLocks noGrp="1"/>
          </p:cNvSpPr>
          <p:nvPr>
            <p:ph type="title"/>
          </p:nvPr>
        </p:nvSpPr>
        <p:spPr>
          <a:xfrm>
            <a:off x="838200" y="914400"/>
            <a:ext cx="7543800" cy="914400"/>
          </a:xfrm>
        </p:spPr>
        <p:txBody>
          <a:bodyPr/>
          <a:lstStyle/>
          <a:p>
            <a:r>
              <a:rPr lang="en-US" dirty="0" smtClean="0"/>
              <a:t>Event processing</a:t>
            </a:r>
            <a:endParaRPr lang="en-US" dirty="0"/>
          </a:p>
        </p:txBody>
      </p:sp>
    </p:spTree>
    <p:extLst>
      <p:ext uri="{BB962C8B-B14F-4D97-AF65-F5344CB8AC3E}">
        <p14:creationId xmlns:p14="http://schemas.microsoft.com/office/powerpoint/2010/main" xmlns="" val="397881522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676400" y="2209800"/>
            <a:ext cx="6096000" cy="3657599"/>
          </a:xfrm>
        </p:spPr>
        <p:txBody>
          <a:bodyPr/>
          <a:lstStyle/>
          <a:p>
            <a:pPr marL="18288" indent="0">
              <a:buNone/>
            </a:pPr>
            <a:r>
              <a:rPr lang="en-US" dirty="0" smtClean="0"/>
              <a:t>Rollback operation should not only bring the database to it’s previous state but it should remove the logs too without adding a new “rollback log”.</a:t>
            </a:r>
            <a:endParaRPr lang="en-US" dirty="0"/>
          </a:p>
        </p:txBody>
      </p:sp>
      <p:sp>
        <p:nvSpPr>
          <p:cNvPr id="3" name="Title 2"/>
          <p:cNvSpPr>
            <a:spLocks noGrp="1"/>
          </p:cNvSpPr>
          <p:nvPr>
            <p:ph type="title"/>
          </p:nvPr>
        </p:nvSpPr>
        <p:spPr>
          <a:xfrm>
            <a:off x="609600" y="533400"/>
            <a:ext cx="7543800" cy="914400"/>
          </a:xfrm>
        </p:spPr>
        <p:txBody>
          <a:bodyPr/>
          <a:lstStyle/>
          <a:p>
            <a:r>
              <a:rPr lang="en-US" dirty="0" smtClean="0"/>
              <a:t>Rollback</a:t>
            </a:r>
            <a:endParaRPr lang="en-US" dirty="0"/>
          </a:p>
        </p:txBody>
      </p:sp>
    </p:spTree>
    <p:extLst>
      <p:ext uri="{BB962C8B-B14F-4D97-AF65-F5344CB8AC3E}">
        <p14:creationId xmlns:p14="http://schemas.microsoft.com/office/powerpoint/2010/main" xmlns="" val="369297604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676400" y="1981200"/>
            <a:ext cx="6096000" cy="3657599"/>
          </a:xfrm>
        </p:spPr>
        <p:txBody>
          <a:bodyPr/>
          <a:lstStyle/>
          <a:p>
            <a:pPr marL="18288" indent="0">
              <a:buNone/>
            </a:pPr>
            <a:r>
              <a:rPr lang="en-US" dirty="0" smtClean="0"/>
              <a:t>Queries should have no side effects, they are only supposed to read &amp; return data.                           </a:t>
            </a:r>
            <a:endParaRPr lang="en-US" sz="9600" dirty="0"/>
          </a:p>
        </p:txBody>
      </p:sp>
      <p:sp>
        <p:nvSpPr>
          <p:cNvPr id="3" name="Title 2"/>
          <p:cNvSpPr>
            <a:spLocks noGrp="1"/>
          </p:cNvSpPr>
          <p:nvPr>
            <p:ph type="title"/>
          </p:nvPr>
        </p:nvSpPr>
        <p:spPr>
          <a:xfrm>
            <a:off x="457200" y="609600"/>
            <a:ext cx="7543800" cy="914400"/>
          </a:xfrm>
        </p:spPr>
        <p:txBody>
          <a:bodyPr/>
          <a:lstStyle/>
          <a:p>
            <a:r>
              <a:rPr lang="en-US" dirty="0" smtClean="0"/>
              <a:t>Queries</a:t>
            </a:r>
            <a:endParaRPr lang="en-US" dirty="0"/>
          </a:p>
        </p:txBody>
      </p:sp>
    </p:spTree>
    <p:extLst>
      <p:ext uri="{BB962C8B-B14F-4D97-AF65-F5344CB8AC3E}">
        <p14:creationId xmlns:p14="http://schemas.microsoft.com/office/powerpoint/2010/main" xmlns="" val="111261871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lemental">
  <a:themeElements>
    <a:clrScheme name="Elemental">
      <a:dk1>
        <a:sysClr val="windowText" lastClr="000000"/>
      </a:dk1>
      <a:lt1>
        <a:sysClr val="window" lastClr="FFFFFF"/>
      </a:lt1>
      <a:dk2>
        <a:srgbClr val="242852"/>
      </a:dk2>
      <a:lt2>
        <a:srgbClr val="ACCBF9"/>
      </a:lt2>
      <a:accent1>
        <a:srgbClr val="629DD1"/>
      </a:accent1>
      <a:accent2>
        <a:srgbClr val="297FD5"/>
      </a:accent2>
      <a:accent3>
        <a:srgbClr val="7F8FA9"/>
      </a:accent3>
      <a:accent4>
        <a:srgbClr val="4A66AC"/>
      </a:accent4>
      <a:accent5>
        <a:srgbClr val="5AA2AE"/>
      </a:accent5>
      <a:accent6>
        <a:srgbClr val="9D90A0"/>
      </a:accent6>
      <a:hlink>
        <a:srgbClr val="9454C3"/>
      </a:hlink>
      <a:folHlink>
        <a:srgbClr val="3EBBF0"/>
      </a:folHlink>
    </a:clrScheme>
    <a:fontScheme name="Elemental">
      <a:maj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lemental">
      <a:fillStyleLst>
        <a:solidFill>
          <a:schemeClr val="phClr"/>
        </a:solidFill>
        <a:gradFill rotWithShape="1">
          <a:gsLst>
            <a:gs pos="0">
              <a:schemeClr val="phClr">
                <a:tint val="90000"/>
              </a:schemeClr>
            </a:gs>
            <a:gs pos="48000">
              <a:schemeClr val="phClr">
                <a:tint val="54000"/>
                <a:satMod val="140000"/>
              </a:schemeClr>
            </a:gs>
            <a:gs pos="100000">
              <a:schemeClr val="phClr">
                <a:tint val="24000"/>
                <a:satMod val="260000"/>
              </a:schemeClr>
            </a:gs>
          </a:gsLst>
          <a:lin ang="16200000" scaled="1"/>
        </a:gradFill>
        <a:gradFill rotWithShape="1">
          <a:gsLst>
            <a:gs pos="0">
              <a:schemeClr val="phClr"/>
            </a:gs>
            <a:gs pos="100000">
              <a:schemeClr val="phClr">
                <a:shade val="48000"/>
                <a:satMod val="180000"/>
                <a:lumMod val="94000"/>
              </a:schemeClr>
            </a:gs>
            <a:gs pos="100000">
              <a:schemeClr val="phClr">
                <a:shade val="48000"/>
                <a:satMod val="180000"/>
                <a:lumMod val="94000"/>
              </a:schemeClr>
            </a:gs>
          </a:gsLst>
          <a:lin ang="4140000" scaled="1"/>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63500" dist="12700" dir="5400000" sx="102000" sy="102000" rotWithShape="0">
              <a:srgbClr val="000000">
                <a:alpha val="32000"/>
              </a:srgbClr>
            </a:outerShdw>
          </a:effectLst>
        </a:effectStyle>
        <a:effectStyle>
          <a:effectLst>
            <a:outerShdw blurRad="76200" dist="38100" dir="5400000" rotWithShape="0">
              <a:srgbClr val="000000">
                <a:alpha val="60000"/>
              </a:srgbClr>
            </a:outerShdw>
          </a:effectLst>
          <a:scene3d>
            <a:camera prst="orthographicFront">
              <a:rot lat="0" lon="0" rev="0"/>
            </a:camera>
            <a:lightRig rig="glow" dir="tl">
              <a:rot lat="0" lon="0" rev="19800000"/>
            </a:lightRig>
          </a:scene3d>
          <a:sp3d prstMaterial="metal">
            <a:bevelT w="38100" h="38100"/>
          </a:sp3d>
        </a:effectStyle>
        <a:effectStyle>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50800" h="50800"/>
          </a:sp3d>
        </a:effectStyle>
      </a:effectStyleLst>
      <a:bgFillStyleLst>
        <a:solidFill>
          <a:schemeClr val="phClr"/>
        </a:solidFill>
        <a:gradFill rotWithShape="1">
          <a:gsLst>
            <a:gs pos="0">
              <a:schemeClr val="phClr">
                <a:tint val="95000"/>
              </a:schemeClr>
            </a:gs>
            <a:gs pos="100000">
              <a:schemeClr val="phClr">
                <a:shade val="40000"/>
                <a:satMod val="180000"/>
              </a:schemeClr>
            </a:gs>
          </a:gsLst>
          <a:lin ang="5400000" scaled="0"/>
        </a:gradFill>
        <a:blipFill>
          <a:blip xmlns:r="http://schemas.openxmlformats.org/officeDocument/2006/relationships" r:embed="rId1">
            <a:duotone>
              <a:schemeClr val="phClr">
                <a:shade val="14000"/>
                <a:satMod val="280000"/>
              </a:schemeClr>
              <a:schemeClr val="phClr">
                <a:tint val="60000"/>
                <a:satMod val="120000"/>
              </a:schemeClr>
            </a:duotone>
          </a:blip>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Elemental</Template>
  <TotalTime>218</TotalTime>
  <Words>625</Words>
  <Application>Microsoft Office PowerPoint</Application>
  <PresentationFormat>On-screen Show (4:3)</PresentationFormat>
  <Paragraphs>93</Paragraphs>
  <Slides>26</Slides>
  <Notes>0</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Elemental</vt:lpstr>
      <vt:lpstr>CQRS        II  A5</vt:lpstr>
      <vt:lpstr>What is CQRS about?</vt:lpstr>
      <vt:lpstr>Slide 3</vt:lpstr>
      <vt:lpstr>Why?</vt:lpstr>
      <vt:lpstr>Services</vt:lpstr>
      <vt:lpstr>Event store</vt:lpstr>
      <vt:lpstr>Event processing</vt:lpstr>
      <vt:lpstr>Rollback</vt:lpstr>
      <vt:lpstr>Queries</vt:lpstr>
      <vt:lpstr>Why CQRS?</vt:lpstr>
      <vt:lpstr>What is Event Sourcing?</vt:lpstr>
      <vt:lpstr>Let’s try again…</vt:lpstr>
      <vt:lpstr>Saving objects</vt:lpstr>
      <vt:lpstr>Here is a visual example of how the events are processed</vt:lpstr>
      <vt:lpstr>Slide 15</vt:lpstr>
      <vt:lpstr>The most obvious thing we've gained by using Event Sourcing is that we now have a log of all the changes </vt:lpstr>
      <vt:lpstr>Complete Rebuild</vt:lpstr>
      <vt:lpstr>Temporal Query</vt:lpstr>
      <vt:lpstr>Event Replay</vt:lpstr>
      <vt:lpstr>The advantages of Event Sourcing </vt:lpstr>
      <vt:lpstr>What is the CAP Theorem?</vt:lpstr>
      <vt:lpstr>Slide 22</vt:lpstr>
      <vt:lpstr>Slide 23</vt:lpstr>
      <vt:lpstr>Slide 24</vt:lpstr>
      <vt:lpstr>Slide 25</vt:lpstr>
      <vt:lpstr>http://ksat.me/a-plain-english-introduction-to-cap-theorem/</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CQRS</dc:title>
  <dc:creator>MasterCode</dc:creator>
  <cp:lastModifiedBy>lenovo</cp:lastModifiedBy>
  <cp:revision>24</cp:revision>
  <dcterms:created xsi:type="dcterms:W3CDTF">2006-08-16T00:00:00Z</dcterms:created>
  <dcterms:modified xsi:type="dcterms:W3CDTF">2018-05-28T19:22:29Z</dcterms:modified>
</cp:coreProperties>
</file>