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u diapozitiv">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26-May-18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446C117F-5CCF-4837-BE5F-2B92066CAFAF}" type="datetimeFigureOut">
              <a:rPr lang="en-US" dirty="0"/>
              <a:t>26-May-18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84EB90BD-B6CE-46B7-997F-7313B992CCDC}" type="datetimeFigureOut">
              <a:rPr lang="en-US" dirty="0"/>
              <a:t>26-May-18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ro-RO"/>
              <a:t>Faceți clic pentru a edita stilul de titlu coordonator</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CDB9D11F-B188-461D-B23F-39381795C052}" type="datetimeFigureOut">
              <a:rPr lang="en-US" dirty="0"/>
              <a:t>26-May-18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52E6D8D9-55A2-4063-B0F3-121F44549695}" type="datetimeFigureOut">
              <a:rPr lang="en-US" dirty="0"/>
              <a:t>26-May-18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ro-RO"/>
              <a:t>Faceți clic pentru a edita stilul de titlu coordonator</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3" name="Date Placeholder 2"/>
          <p:cNvSpPr>
            <a:spLocks noGrp="1"/>
          </p:cNvSpPr>
          <p:nvPr>
            <p:ph type="dt" sz="half" idx="10"/>
          </p:nvPr>
        </p:nvSpPr>
        <p:spPr/>
        <p:txBody>
          <a:bodyPr/>
          <a:lstStyle/>
          <a:p>
            <a:fld id="{D4B24536-994D-4021-A283-9F449C0DB509}" type="datetimeFigureOut">
              <a:rPr lang="en-US" dirty="0"/>
              <a:t>26-May-18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ro-RO"/>
              <a:t>Faceți clic pentru a edita stilul de titlu coordonator</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3" name="Date Placeholder 2"/>
          <p:cNvSpPr>
            <a:spLocks noGrp="1"/>
          </p:cNvSpPr>
          <p:nvPr>
            <p:ph type="dt" sz="half" idx="10"/>
          </p:nvPr>
        </p:nvSpPr>
        <p:spPr/>
        <p:txBody>
          <a:bodyPr/>
          <a:lstStyle/>
          <a:p>
            <a:fld id="{3CBBBB78-C96F-47B7-AB17-D852CA960AC9}" type="datetimeFigureOut">
              <a:rPr lang="en-US" dirty="0"/>
              <a:t>26-May-18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26-May-18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26-May-18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26-May-18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Editați stilurile de text coordonator</a:t>
            </a:r>
          </a:p>
        </p:txBody>
      </p:sp>
      <p:sp>
        <p:nvSpPr>
          <p:cNvPr id="4" name="Date Placeholder 3"/>
          <p:cNvSpPr>
            <a:spLocks noGrp="1"/>
          </p:cNvSpPr>
          <p:nvPr>
            <p:ph type="dt" sz="half" idx="10"/>
          </p:nvPr>
        </p:nvSpPr>
        <p:spPr/>
        <p:txBody>
          <a:bodyPr/>
          <a:lstStyle/>
          <a:p>
            <a:fld id="{30578ACC-22D6-47C1-A373-4FD133E34F3C}" type="datetimeFigureOut">
              <a:rPr lang="en-US" dirty="0"/>
              <a:t>26-May-18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26-May-18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4" name="Content Placeholder 3"/>
          <p:cNvSpPr>
            <a:spLocks noGrp="1"/>
          </p:cNvSpPr>
          <p:nvPr>
            <p:ph sz="half" idx="2"/>
          </p:nvPr>
        </p:nvSpPr>
        <p:spPr>
          <a:xfrm>
            <a:off x="680322" y="3030008"/>
            <a:ext cx="4698355" cy="2906179"/>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6" name="Content Placeholder 5"/>
          <p:cNvSpPr>
            <a:spLocks noGrp="1"/>
          </p:cNvSpPr>
          <p:nvPr>
            <p:ph sz="quarter" idx="4"/>
          </p:nvPr>
        </p:nvSpPr>
        <p:spPr>
          <a:xfrm>
            <a:off x="5594123" y="3030008"/>
            <a:ext cx="4700059" cy="2906179"/>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26-May-18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26-May-18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26-May-18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ro-RO"/>
              <a:t>Faceți clic pentru a edita stilul de titlu coordonator</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E331444B-B92B-4E27-8C94-BB93EAF5CB18}" type="datetimeFigureOut">
              <a:rPr lang="en-US" dirty="0"/>
              <a:t>26-May-18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363EFA5E-FA76-400D-B3DC-F0BA90E6D107}" type="datetimeFigureOut">
              <a:rPr lang="en-US" dirty="0"/>
              <a:t>26-May-18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26-May-18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964C256-B82E-4EA3-9BA1-9515164DE329}"/>
              </a:ext>
            </a:extLst>
          </p:cNvPr>
          <p:cNvSpPr>
            <a:spLocks noGrp="1"/>
          </p:cNvSpPr>
          <p:nvPr>
            <p:ph type="ctrTitle"/>
          </p:nvPr>
        </p:nvSpPr>
        <p:spPr/>
        <p:txBody>
          <a:bodyPr/>
          <a:lstStyle/>
          <a:p>
            <a:r>
              <a:rPr lang="en-US" dirty="0"/>
              <a:t>CAP Theorem</a:t>
            </a:r>
            <a:endParaRPr lang="ro-RO" dirty="0"/>
          </a:p>
        </p:txBody>
      </p:sp>
      <p:sp>
        <p:nvSpPr>
          <p:cNvPr id="3" name="Subtitlu 2">
            <a:extLst>
              <a:ext uri="{FF2B5EF4-FFF2-40B4-BE49-F238E27FC236}">
                <a16:creationId xmlns:a16="http://schemas.microsoft.com/office/drawing/2014/main" id="{C6E1EF95-95C2-4FE5-A3EE-17B1D19A9734}"/>
              </a:ext>
            </a:extLst>
          </p:cNvPr>
          <p:cNvSpPr>
            <a:spLocks noGrp="1"/>
          </p:cNvSpPr>
          <p:nvPr>
            <p:ph type="subTitle" idx="1"/>
          </p:nvPr>
        </p:nvSpPr>
        <p:spPr/>
        <p:txBody>
          <a:bodyPr/>
          <a:lstStyle/>
          <a:p>
            <a:endParaRPr lang="ro-RO"/>
          </a:p>
        </p:txBody>
      </p:sp>
    </p:spTree>
    <p:extLst>
      <p:ext uri="{BB962C8B-B14F-4D97-AF65-F5344CB8AC3E}">
        <p14:creationId xmlns:p14="http://schemas.microsoft.com/office/powerpoint/2010/main" val="2745897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CF78C5E-EF59-454F-A956-790881CF9A4D}"/>
              </a:ext>
            </a:extLst>
          </p:cNvPr>
          <p:cNvSpPr>
            <a:spLocks noGrp="1"/>
          </p:cNvSpPr>
          <p:nvPr>
            <p:ph type="title"/>
          </p:nvPr>
        </p:nvSpPr>
        <p:spPr/>
        <p:txBody>
          <a:bodyPr/>
          <a:lstStyle/>
          <a:p>
            <a:r>
              <a:rPr lang="en-US" dirty="0"/>
              <a:t>What is the CAP Theorem?</a:t>
            </a:r>
            <a:endParaRPr lang="ro-RO" dirty="0"/>
          </a:p>
        </p:txBody>
      </p:sp>
      <p:sp>
        <p:nvSpPr>
          <p:cNvPr id="3" name="Substituent conținut 2">
            <a:extLst>
              <a:ext uri="{FF2B5EF4-FFF2-40B4-BE49-F238E27FC236}">
                <a16:creationId xmlns:a16="http://schemas.microsoft.com/office/drawing/2014/main" id="{50718F05-C81B-43AE-9C77-FFA014D73511}"/>
              </a:ext>
            </a:extLst>
          </p:cNvPr>
          <p:cNvSpPr>
            <a:spLocks noGrp="1"/>
          </p:cNvSpPr>
          <p:nvPr>
            <p:ph idx="1"/>
          </p:nvPr>
        </p:nvSpPr>
        <p:spPr/>
        <p:txBody>
          <a:bodyPr/>
          <a:lstStyle/>
          <a:p>
            <a:r>
              <a:rPr lang="en-US" dirty="0"/>
              <a:t>In theoretical computer science, the </a:t>
            </a:r>
            <a:r>
              <a:rPr lang="en-US" b="1" dirty="0"/>
              <a:t>CAP theorem </a:t>
            </a:r>
            <a:r>
              <a:rPr lang="en-US" dirty="0"/>
              <a:t>states that it is impossible for a distributed data store to simultaneously provide more than two out of the following three guarantees:</a:t>
            </a:r>
          </a:p>
          <a:p>
            <a:r>
              <a:rPr lang="en-US" dirty="0"/>
              <a:t>- Consistency</a:t>
            </a:r>
          </a:p>
          <a:p>
            <a:r>
              <a:rPr lang="en-US" dirty="0"/>
              <a:t>- Availability</a:t>
            </a:r>
          </a:p>
          <a:p>
            <a:r>
              <a:rPr lang="en-US" dirty="0"/>
              <a:t>- Partition Tolerance</a:t>
            </a:r>
            <a:endParaRPr lang="ro-RO" dirty="0"/>
          </a:p>
        </p:txBody>
      </p:sp>
    </p:spTree>
    <p:extLst>
      <p:ext uri="{BB962C8B-B14F-4D97-AF65-F5344CB8AC3E}">
        <p14:creationId xmlns:p14="http://schemas.microsoft.com/office/powerpoint/2010/main" val="116923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C8E5CF4-E3C3-4EE0-BE9E-9E38CCB3587D}"/>
              </a:ext>
            </a:extLst>
          </p:cNvPr>
          <p:cNvSpPr>
            <a:spLocks noGrp="1"/>
          </p:cNvSpPr>
          <p:nvPr>
            <p:ph type="title"/>
          </p:nvPr>
        </p:nvSpPr>
        <p:spPr/>
        <p:txBody>
          <a:bodyPr/>
          <a:lstStyle/>
          <a:p>
            <a:endParaRPr lang="ro-RO"/>
          </a:p>
        </p:txBody>
      </p:sp>
      <p:sp>
        <p:nvSpPr>
          <p:cNvPr id="3" name="Substituent conținut 2">
            <a:extLst>
              <a:ext uri="{FF2B5EF4-FFF2-40B4-BE49-F238E27FC236}">
                <a16:creationId xmlns:a16="http://schemas.microsoft.com/office/drawing/2014/main" id="{613595ED-318F-43FF-9787-6A61998E368D}"/>
              </a:ext>
            </a:extLst>
          </p:cNvPr>
          <p:cNvSpPr>
            <a:spLocks noGrp="1"/>
          </p:cNvSpPr>
          <p:nvPr>
            <p:ph idx="1"/>
          </p:nvPr>
        </p:nvSpPr>
        <p:spPr/>
        <p:txBody>
          <a:bodyPr>
            <a:normAutofit/>
          </a:bodyPr>
          <a:lstStyle/>
          <a:p>
            <a:r>
              <a:rPr lang="en-US" dirty="0"/>
              <a:t>Consistency:</a:t>
            </a:r>
          </a:p>
          <a:p>
            <a:pPr marL="0" indent="0">
              <a:buNone/>
            </a:pPr>
            <a:r>
              <a:rPr lang="en-US" dirty="0"/>
              <a:t>Every read receives the most recent write or an error</a:t>
            </a:r>
          </a:p>
          <a:p>
            <a:r>
              <a:rPr lang="en-US" dirty="0"/>
              <a:t>Availability:</a:t>
            </a:r>
          </a:p>
          <a:p>
            <a:pPr marL="0" indent="0">
              <a:buNone/>
            </a:pPr>
            <a:r>
              <a:rPr lang="en-US" dirty="0"/>
              <a:t>Every request receives a (non-error) response – without guarantee that it contains the most recent write</a:t>
            </a:r>
          </a:p>
          <a:p>
            <a:r>
              <a:rPr lang="en-US" dirty="0"/>
              <a:t>Partition tolerance:</a:t>
            </a:r>
          </a:p>
          <a:p>
            <a:pPr marL="0" indent="0">
              <a:buNone/>
            </a:pPr>
            <a:r>
              <a:rPr lang="en-US" dirty="0"/>
              <a:t>The system continues to operate despite an arbitrary number of messages being dropped (or delayed) by the network between nodes</a:t>
            </a:r>
            <a:endParaRPr lang="ro-RO" dirty="0"/>
          </a:p>
        </p:txBody>
      </p:sp>
    </p:spTree>
    <p:extLst>
      <p:ext uri="{BB962C8B-B14F-4D97-AF65-F5344CB8AC3E}">
        <p14:creationId xmlns:p14="http://schemas.microsoft.com/office/powerpoint/2010/main" val="135930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70121BE-12A1-4C41-9777-3910EF3633A7}"/>
              </a:ext>
            </a:extLst>
          </p:cNvPr>
          <p:cNvSpPr>
            <a:spLocks noGrp="1"/>
          </p:cNvSpPr>
          <p:nvPr>
            <p:ph type="title"/>
          </p:nvPr>
        </p:nvSpPr>
        <p:spPr/>
        <p:txBody>
          <a:bodyPr/>
          <a:lstStyle/>
          <a:p>
            <a:endParaRPr lang="ro-RO"/>
          </a:p>
        </p:txBody>
      </p:sp>
      <p:pic>
        <p:nvPicPr>
          <p:cNvPr id="5" name="Substituent conținut 4">
            <a:extLst>
              <a:ext uri="{FF2B5EF4-FFF2-40B4-BE49-F238E27FC236}">
                <a16:creationId xmlns:a16="http://schemas.microsoft.com/office/drawing/2014/main" id="{9D003871-6298-4870-9BD5-B942B36E0918}"/>
              </a:ext>
            </a:extLst>
          </p:cNvPr>
          <p:cNvPicPr>
            <a:picLocks noGrp="1" noChangeAspect="1"/>
          </p:cNvPicPr>
          <p:nvPr>
            <p:ph idx="1"/>
          </p:nvPr>
        </p:nvPicPr>
        <p:blipFill>
          <a:blip r:embed="rId2"/>
          <a:stretch>
            <a:fillRect/>
          </a:stretch>
        </p:blipFill>
        <p:spPr>
          <a:xfrm>
            <a:off x="2416880" y="1970994"/>
            <a:ext cx="6140741" cy="4887006"/>
          </a:xfrm>
        </p:spPr>
      </p:pic>
    </p:spTree>
    <p:extLst>
      <p:ext uri="{BB962C8B-B14F-4D97-AF65-F5344CB8AC3E}">
        <p14:creationId xmlns:p14="http://schemas.microsoft.com/office/powerpoint/2010/main" val="149110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8BEC0CC-0F69-46A7-8943-0A9780D50822}"/>
              </a:ext>
            </a:extLst>
          </p:cNvPr>
          <p:cNvSpPr>
            <a:spLocks noGrp="1"/>
          </p:cNvSpPr>
          <p:nvPr>
            <p:ph type="title"/>
          </p:nvPr>
        </p:nvSpPr>
        <p:spPr/>
        <p:txBody>
          <a:bodyPr/>
          <a:lstStyle/>
          <a:p>
            <a:endParaRPr lang="ro-RO"/>
          </a:p>
        </p:txBody>
      </p:sp>
      <p:sp>
        <p:nvSpPr>
          <p:cNvPr id="3" name="Substituent conținut 2">
            <a:extLst>
              <a:ext uri="{FF2B5EF4-FFF2-40B4-BE49-F238E27FC236}">
                <a16:creationId xmlns:a16="http://schemas.microsoft.com/office/drawing/2014/main" id="{49477AF0-3868-49E3-AAD4-C0DA8D2E5DF3}"/>
              </a:ext>
            </a:extLst>
          </p:cNvPr>
          <p:cNvSpPr>
            <a:spLocks noGrp="1"/>
          </p:cNvSpPr>
          <p:nvPr>
            <p:ph idx="1"/>
          </p:nvPr>
        </p:nvSpPr>
        <p:spPr/>
        <p:txBody>
          <a:bodyPr>
            <a:normAutofit fontScale="92500"/>
          </a:bodyPr>
          <a:lstStyle/>
          <a:p>
            <a:pPr marL="0" indent="0">
              <a:buNone/>
            </a:pPr>
            <a:r>
              <a:rPr lang="en-US" dirty="0"/>
              <a:t>In other words, the CAP theorem states that in the presence of a network partition, one has to choose between consistency and availability.</a:t>
            </a:r>
          </a:p>
          <a:p>
            <a:pPr marL="0" indent="0">
              <a:buNone/>
            </a:pPr>
            <a:r>
              <a:rPr lang="en-US" dirty="0"/>
              <a:t>No distributed system is safe from network failures, thus network partitioning generally has to be tolerated. In the presence of a partition, one is then left with two options: consistency or availability. When choosing consistency over availability, the system will return an error or a time-out if particular information cannot be guaranteed to be up to date due to network partitioning. When choosing availability over consistency, the system will always process the query and try to return the most recent available version of the information, even if it cannot guarantee it is up to date due to network partitioning.</a:t>
            </a:r>
            <a:endParaRPr lang="ro-RO" dirty="0"/>
          </a:p>
        </p:txBody>
      </p:sp>
    </p:spTree>
    <p:extLst>
      <p:ext uri="{BB962C8B-B14F-4D97-AF65-F5344CB8AC3E}">
        <p14:creationId xmlns:p14="http://schemas.microsoft.com/office/powerpoint/2010/main" val="20523200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195</TotalTime>
  <Words>238</Words>
  <Application>Microsoft Office PowerPoint</Application>
  <PresentationFormat>Ecran lat</PresentationFormat>
  <Paragraphs>14</Paragraphs>
  <Slides>5</Slides>
  <Notes>0</Notes>
  <HiddenSlides>0</HiddenSlides>
  <MMClips>0</MMClips>
  <ScaleCrop>false</ScaleCrop>
  <HeadingPairs>
    <vt:vector size="6" baseType="variant">
      <vt:variant>
        <vt:lpstr>Fonturi utilizate</vt:lpstr>
      </vt:variant>
      <vt:variant>
        <vt:i4>2</vt:i4>
      </vt:variant>
      <vt:variant>
        <vt:lpstr>Temă</vt:lpstr>
      </vt:variant>
      <vt:variant>
        <vt:i4>1</vt:i4>
      </vt:variant>
      <vt:variant>
        <vt:lpstr>Titluri diapozitive</vt:lpstr>
      </vt:variant>
      <vt:variant>
        <vt:i4>5</vt:i4>
      </vt:variant>
    </vt:vector>
  </HeadingPairs>
  <TitlesOfParts>
    <vt:vector size="8" baseType="lpstr">
      <vt:lpstr>Arial</vt:lpstr>
      <vt:lpstr>Trebuchet MS</vt:lpstr>
      <vt:lpstr>Berlin</vt:lpstr>
      <vt:lpstr>CAP Theorem</vt:lpstr>
      <vt:lpstr>What is the CAP Theorem?</vt:lpstr>
      <vt:lpstr>Prezentare PowerPoint</vt:lpstr>
      <vt:lpstr>Prezentare PowerPoint</vt:lpstr>
      <vt:lpstr>Prezentare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 Theorem</dc:title>
  <dc:creator>Mihai Marin</dc:creator>
  <cp:lastModifiedBy>Mihai Marin</cp:lastModifiedBy>
  <cp:revision>7</cp:revision>
  <dcterms:created xsi:type="dcterms:W3CDTF">2018-05-26T13:14:05Z</dcterms:created>
  <dcterms:modified xsi:type="dcterms:W3CDTF">2018-05-26T16:29:15Z</dcterms:modified>
</cp:coreProperties>
</file>