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iia5 - </a:t>
            </a:r>
            <a:r>
              <a:rPr lang="en-US" sz="3200" dirty="0" err="1" smtClean="0"/>
              <a:t>cqrs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Event Sourcing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22530" name="Picture 2" descr="Restore from EventStream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600199"/>
            <a:ext cx="8686801" cy="4589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86400" y="762000"/>
            <a:ext cx="3273425" cy="4648200"/>
          </a:xfrm>
        </p:spPr>
        <p:txBody>
          <a:bodyPr/>
          <a:lstStyle/>
          <a:p>
            <a:r>
              <a:rPr lang="en-US" dirty="0" err="1" smtClean="0"/>
              <a:t>Dupa</a:t>
            </a:r>
            <a:r>
              <a:rPr lang="en-US" dirty="0" smtClean="0"/>
              <a:t> cum </a:t>
            </a:r>
            <a:r>
              <a:rPr lang="en-US" dirty="0" err="1" smtClean="0"/>
              <a:t>spuneam</a:t>
            </a:r>
            <a:r>
              <a:rPr lang="en-US" dirty="0" smtClean="0"/>
              <a:t>, </a:t>
            </a:r>
            <a:r>
              <a:rPr lang="en-US" dirty="0" err="1" smtClean="0"/>
              <a:t>ordinea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importanta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tine cont de ea la </a:t>
            </a:r>
            <a:r>
              <a:rPr lang="en-US" dirty="0" err="1" smtClean="0"/>
              <a:t>momentul</a:t>
            </a:r>
            <a:r>
              <a:rPr lang="en-US" dirty="0" smtClean="0"/>
              <a:t> </a:t>
            </a:r>
            <a:r>
              <a:rPr lang="en-US" dirty="0" err="1" smtClean="0"/>
              <a:t>tratarii</a:t>
            </a:r>
            <a:r>
              <a:rPr lang="en-US" dirty="0" smtClean="0"/>
              <a:t> </a:t>
            </a:r>
            <a:r>
              <a:rPr lang="en-US" dirty="0" err="1" smtClean="0"/>
              <a:t>evenimentelor</a:t>
            </a:r>
            <a:endParaRPr lang="en-US" dirty="0"/>
          </a:p>
        </p:txBody>
      </p:sp>
      <p:pic>
        <p:nvPicPr>
          <p:cNvPr id="23554" name="Picture 2" descr="Restore from EventStream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34000" cy="68651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of using 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err="1" smtClean="0"/>
              <a:t>Datorita</a:t>
            </a:r>
            <a:r>
              <a:rPr lang="en-US" dirty="0" smtClean="0"/>
              <a:t> ES </a:t>
            </a:r>
            <a:r>
              <a:rPr lang="en-US" dirty="0" err="1" smtClean="0"/>
              <a:t>avem</a:t>
            </a:r>
            <a:r>
              <a:rPr lang="en-US" dirty="0" smtClean="0"/>
              <a:t>:</a:t>
            </a:r>
          </a:p>
          <a:p>
            <a:pPr fontAlgn="ctr">
              <a:buNone/>
            </a:pPr>
            <a:r>
              <a:rPr lang="en-US" dirty="0" smtClean="0"/>
              <a:t>- un log cu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modificare</a:t>
            </a:r>
            <a:r>
              <a:rPr lang="en-US" dirty="0" smtClean="0"/>
              <a:t> </a:t>
            </a:r>
            <a:r>
              <a:rPr lang="en-US" dirty="0" err="1" smtClean="0"/>
              <a:t>facuta</a:t>
            </a:r>
            <a:r>
              <a:rPr lang="en-US" dirty="0" smtClean="0"/>
              <a:t> </a:t>
            </a:r>
            <a:r>
              <a:rPr lang="en-US" dirty="0" err="1" smtClean="0"/>
              <a:t>vreodata</a:t>
            </a:r>
            <a:endParaRPr lang="en-US" dirty="0" smtClean="0"/>
          </a:p>
          <a:p>
            <a:pPr fontAlgn="ctr">
              <a:buNone/>
            </a:pPr>
            <a:r>
              <a:rPr lang="en-US" dirty="0" smtClean="0"/>
              <a:t>- </a:t>
            </a:r>
            <a:r>
              <a:rPr lang="en-US" dirty="0" err="1" smtClean="0"/>
              <a:t>posibilitatea</a:t>
            </a:r>
            <a:r>
              <a:rPr lang="en-US" dirty="0" smtClean="0"/>
              <a:t> de a </a:t>
            </a:r>
            <a:r>
              <a:rPr lang="en-US" dirty="0" err="1" smtClean="0"/>
              <a:t>urmari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face debug </a:t>
            </a:r>
            <a:r>
              <a:rPr lang="en-US" dirty="0" err="1" smtClean="0"/>
              <a:t>pe</a:t>
            </a:r>
            <a:r>
              <a:rPr lang="en-US" dirty="0" smtClean="0"/>
              <a:t> un event</a:t>
            </a:r>
          </a:p>
          <a:p>
            <a:pPr fontAlgn="ctr">
              <a:buNone/>
            </a:pPr>
            <a:r>
              <a:rPr lang="en-US" dirty="0" smtClean="0"/>
              <a:t>- </a:t>
            </a:r>
            <a:r>
              <a:rPr lang="en-US" dirty="0" err="1" smtClean="0"/>
              <a:t>performanta</a:t>
            </a:r>
            <a:r>
              <a:rPr lang="en-US" dirty="0" smtClean="0"/>
              <a:t> </a:t>
            </a:r>
            <a:r>
              <a:rPr lang="en-US" dirty="0" err="1" smtClean="0"/>
              <a:t>ridicata</a:t>
            </a:r>
            <a:endParaRPr lang="en-US" dirty="0" smtClean="0"/>
          </a:p>
          <a:p>
            <a:pPr fontAlgn="ctr">
              <a:buNone/>
            </a:pPr>
            <a:r>
              <a:rPr lang="en-US" dirty="0" smtClean="0"/>
              <a:t>- nu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necesara</a:t>
            </a:r>
            <a:r>
              <a:rPr lang="en-US" dirty="0" smtClean="0"/>
              <a:t> </a:t>
            </a:r>
            <a:r>
              <a:rPr lang="en-US" dirty="0" err="1" smtClean="0"/>
              <a:t>maparea</a:t>
            </a:r>
            <a:r>
              <a:rPr lang="en-US" dirty="0" smtClean="0"/>
              <a:t> </a:t>
            </a:r>
            <a:r>
              <a:rPr lang="en-US" dirty="0" err="1" smtClean="0"/>
              <a:t>obiectelor</a:t>
            </a:r>
            <a:r>
              <a:rPr lang="en-US" dirty="0" smtClean="0"/>
              <a:t> in </a:t>
            </a:r>
            <a:r>
              <a:rPr lang="en-US" dirty="0" err="1" smtClean="0"/>
              <a:t>tabele</a:t>
            </a:r>
            <a:endParaRPr lang="en-US" dirty="0" smtClean="0"/>
          </a:p>
          <a:p>
            <a:pPr fontAlgn="ctr">
              <a:buNone/>
            </a:pPr>
            <a:r>
              <a:rPr lang="en-US" dirty="0" smtClean="0"/>
              <a:t>- </a:t>
            </a:r>
            <a:r>
              <a:rPr lang="en-US" dirty="0" err="1" smtClean="0"/>
              <a:t>posibilitatea</a:t>
            </a:r>
            <a:r>
              <a:rPr lang="en-US" dirty="0" smtClean="0"/>
              <a:t> de a </a:t>
            </a:r>
            <a:r>
              <a:rPr lang="en-US" dirty="0" err="1" smtClean="0"/>
              <a:t>afla</a:t>
            </a:r>
            <a:r>
              <a:rPr lang="en-US" dirty="0" smtClean="0"/>
              <a:t> exact cum a </a:t>
            </a:r>
            <a:r>
              <a:rPr lang="en-US" dirty="0" err="1" smtClean="0"/>
              <a:t>ajuns</a:t>
            </a:r>
            <a:r>
              <a:rPr lang="en-US" dirty="0" smtClean="0"/>
              <a:t> </a:t>
            </a:r>
            <a:r>
              <a:rPr lang="en-US" dirty="0" err="1" smtClean="0"/>
              <a:t>sistemul</a:t>
            </a:r>
            <a:r>
              <a:rPr lang="en-US" dirty="0" smtClean="0"/>
              <a:t> in </a:t>
            </a:r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curenta</a:t>
            </a:r>
            <a:endParaRPr lang="en-US" dirty="0" smtClean="0"/>
          </a:p>
          <a:p>
            <a:pPr fontAlgn="ctr">
              <a:buNone/>
            </a:pPr>
            <a:r>
              <a:rPr lang="en-US" dirty="0" smtClean="0"/>
              <a:t>- metadata de </a:t>
            </a:r>
            <a:r>
              <a:rPr lang="en-US" dirty="0" err="1" smtClean="0"/>
              <a:t>tipul</a:t>
            </a:r>
            <a:r>
              <a:rPr lang="en-US" dirty="0" smtClean="0"/>
              <a:t> “cine a </a:t>
            </a:r>
            <a:r>
              <a:rPr lang="en-US" dirty="0" err="1" smtClean="0"/>
              <a:t>facut</a:t>
            </a:r>
            <a:r>
              <a:rPr lang="en-US" dirty="0" smtClean="0"/>
              <a:t> </a:t>
            </a:r>
            <a:r>
              <a:rPr lang="en-US" dirty="0" err="1" smtClean="0"/>
              <a:t>asta</a:t>
            </a:r>
            <a:r>
              <a:rPr lang="en-US" dirty="0" smtClean="0"/>
              <a:t>” </a:t>
            </a:r>
            <a:r>
              <a:rPr lang="en-US" dirty="0" err="1" smtClean="0"/>
              <a:t>si</a:t>
            </a:r>
            <a:r>
              <a:rPr lang="en-US" dirty="0" smtClean="0"/>
              <a:t> “</a:t>
            </a:r>
            <a:r>
              <a:rPr lang="en-US" dirty="0" err="1" smtClean="0"/>
              <a:t>cand</a:t>
            </a:r>
            <a:r>
              <a:rPr lang="en-US" dirty="0" smtClean="0"/>
              <a:t> s-a </a:t>
            </a:r>
            <a:r>
              <a:rPr lang="en-US" dirty="0" err="1" smtClean="0"/>
              <a:t>facut</a:t>
            </a:r>
            <a:r>
              <a:rPr lang="en-US" dirty="0" smtClean="0"/>
              <a:t> </a:t>
            </a:r>
            <a:r>
              <a:rPr lang="en-US" dirty="0" err="1" smtClean="0"/>
              <a:t>asta</a:t>
            </a:r>
            <a:r>
              <a:rPr lang="en-US" dirty="0" smtClean="0"/>
              <a:t>”</a:t>
            </a:r>
          </a:p>
          <a:p>
            <a:pPr fontAlgn="ctr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8733385" cy="54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8655424" cy="565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077200" cy="3276600"/>
          </a:xfrm>
        </p:spPr>
        <p:txBody>
          <a:bodyPr>
            <a:normAutofit/>
          </a:bodyPr>
          <a:lstStyle/>
          <a:p>
            <a:r>
              <a:rPr lang="en-US" sz="8800" dirty="0" err="1" smtClean="0">
                <a:solidFill>
                  <a:schemeClr val="accent1"/>
                </a:solidFill>
              </a:rPr>
              <a:t>Va</a:t>
            </a:r>
            <a:r>
              <a:rPr lang="en-US" sz="8800" dirty="0" smtClean="0">
                <a:solidFill>
                  <a:schemeClr val="accent1"/>
                </a:solidFill>
              </a:rPr>
              <a:t> </a:t>
            </a:r>
            <a:r>
              <a:rPr lang="en-US" sz="8800" dirty="0" err="1" smtClean="0">
                <a:solidFill>
                  <a:schemeClr val="accent1"/>
                </a:solidFill>
              </a:rPr>
              <a:t>multumim</a:t>
            </a:r>
            <a:r>
              <a:rPr lang="en-US" sz="8800" dirty="0" smtClean="0">
                <a:solidFill>
                  <a:schemeClr val="accent1"/>
                </a:solidFill>
              </a:rPr>
              <a:t> </a:t>
            </a:r>
            <a:r>
              <a:rPr lang="en-US" sz="8800" dirty="0" err="1" smtClean="0">
                <a:solidFill>
                  <a:schemeClr val="accent1"/>
                </a:solidFill>
              </a:rPr>
              <a:t>pentru</a:t>
            </a:r>
            <a:r>
              <a:rPr lang="en-US" sz="8800" dirty="0" smtClean="0">
                <a:solidFill>
                  <a:schemeClr val="accent1"/>
                </a:solidFill>
              </a:rPr>
              <a:t> </a:t>
            </a:r>
            <a:r>
              <a:rPr lang="en-US" sz="8800" dirty="0" err="1" smtClean="0">
                <a:solidFill>
                  <a:schemeClr val="accent1"/>
                </a:solidFill>
              </a:rPr>
              <a:t>atentie</a:t>
            </a:r>
            <a:r>
              <a:rPr lang="en-US" sz="8800" dirty="0" smtClean="0">
                <a:solidFill>
                  <a:schemeClr val="accent1"/>
                </a:solidFill>
              </a:rPr>
              <a:t>!</a:t>
            </a:r>
            <a:endParaRPr lang="en-US" sz="8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event sourcing?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Wikipedia says: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architectural pattern which warrants that your entities (as per </a:t>
            </a:r>
            <a:r>
              <a:rPr lang="en-US" dirty="0" smtClean="0"/>
              <a:t>Eric Evan’s definition</a:t>
            </a:r>
            <a:r>
              <a:rPr lang="en-US" dirty="0" smtClean="0"/>
              <a:t>) do not track their internal state by means of direct serialization or O/R mapping, but by means of reading and committing events to </a:t>
            </a:r>
            <a:r>
              <a:rPr lang="en-US" dirty="0" smtClean="0"/>
              <a:t>an event store. Where </a:t>
            </a:r>
            <a:r>
              <a:rPr lang="en-US" dirty="0" smtClean="0"/>
              <a:t>ES is combined with CQRS and DDD, aggregate roots are responsible for thoroughly validating and </a:t>
            </a:r>
            <a:r>
              <a:rPr lang="en-US" dirty="0" err="1" smtClean="0"/>
              <a:t>appl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… … 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again…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 </a:t>
            </a:r>
            <a:r>
              <a:rPr lang="en-US" dirty="0" err="1" smtClean="0"/>
              <a:t>este</a:t>
            </a:r>
            <a:r>
              <a:rPr lang="en-US" dirty="0" smtClean="0"/>
              <a:t> un pattern </a:t>
            </a:r>
            <a:r>
              <a:rPr lang="en-US" dirty="0" err="1" smtClean="0"/>
              <a:t>arhitectural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folosim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un </a:t>
            </a:r>
            <a:r>
              <a:rPr lang="en-US" dirty="0" err="1" smtClean="0"/>
              <a:t>proiect</a:t>
            </a:r>
            <a:r>
              <a:rPr lang="en-US" dirty="0" smtClean="0"/>
              <a:t> de </a:t>
            </a:r>
            <a:r>
              <a:rPr lang="en-US" dirty="0" err="1" smtClean="0"/>
              <a:t>dimensiuni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apar</a:t>
            </a:r>
            <a:r>
              <a:rPr lang="en-US" dirty="0" smtClean="0"/>
              <a:t> diverse </a:t>
            </a:r>
            <a:r>
              <a:rPr lang="en-US" dirty="0" err="1" smtClean="0"/>
              <a:t>baze</a:t>
            </a:r>
            <a:r>
              <a:rPr lang="en-US" dirty="0" smtClean="0"/>
              <a:t> de date (</a:t>
            </a:r>
            <a:r>
              <a:rPr lang="en-US" dirty="0" err="1" smtClean="0"/>
              <a:t>datorita</a:t>
            </a:r>
            <a:r>
              <a:rPr lang="en-US" dirty="0" smtClean="0"/>
              <a:t> </a:t>
            </a:r>
            <a:r>
              <a:rPr lang="en-US" dirty="0" err="1" smtClean="0"/>
              <a:t>microserviciilor</a:t>
            </a:r>
            <a:r>
              <a:rPr lang="en-US" dirty="0" smtClean="0"/>
              <a:t>) pare </a:t>
            </a:r>
            <a:r>
              <a:rPr lang="en-US" dirty="0" err="1" smtClean="0"/>
              <a:t>aberanta</a:t>
            </a:r>
            <a:r>
              <a:rPr lang="en-US" dirty="0" smtClean="0"/>
              <a:t> </a:t>
            </a:r>
            <a:r>
              <a:rPr lang="en-US" dirty="0" err="1" smtClean="0"/>
              <a:t>ideea</a:t>
            </a:r>
            <a:r>
              <a:rPr lang="en-US" dirty="0" smtClean="0"/>
              <a:t> de a se </a:t>
            </a:r>
            <a:r>
              <a:rPr lang="en-US" dirty="0" err="1" smtClean="0"/>
              <a:t>creea</a:t>
            </a:r>
            <a:r>
              <a:rPr lang="en-US" dirty="0" smtClean="0"/>
              <a:t> multiple </a:t>
            </a:r>
            <a:r>
              <a:rPr lang="en-US" dirty="0" err="1" smtClean="0"/>
              <a:t>legaturi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microservicii</a:t>
            </a:r>
            <a:r>
              <a:rPr lang="en-US" dirty="0" smtClean="0"/>
              <a:t>, </a:t>
            </a:r>
            <a:r>
              <a:rPr lang="en-US" dirty="0" err="1" smtClean="0"/>
              <a:t>asa</a:t>
            </a:r>
            <a:r>
              <a:rPr lang="en-US" dirty="0" smtClean="0"/>
              <a:t> ca ES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eficienta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microservices.io/i/Microservice_Archite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547372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 ‘event’ = ?</a:t>
            </a:r>
          </a:p>
          <a:p>
            <a:r>
              <a:rPr lang="en-US" dirty="0" err="1" smtClean="0"/>
              <a:t>Prin</a:t>
            </a:r>
            <a:r>
              <a:rPr lang="en-US" dirty="0" smtClean="0"/>
              <a:t> ‘event’ </a:t>
            </a:r>
            <a:r>
              <a:rPr lang="en-US" dirty="0" err="1" smtClean="0"/>
              <a:t>intelegem</a:t>
            </a:r>
            <a:r>
              <a:rPr lang="en-US" dirty="0" smtClean="0"/>
              <a:t> o </a:t>
            </a:r>
            <a:r>
              <a:rPr lang="en-US" dirty="0" err="1" smtClean="0"/>
              <a:t>schimbare</a:t>
            </a:r>
            <a:r>
              <a:rPr lang="en-US" dirty="0" smtClean="0"/>
              <a:t> care s-a </a:t>
            </a:r>
            <a:r>
              <a:rPr lang="en-US" dirty="0" err="1" smtClean="0"/>
              <a:t>produs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in </a:t>
            </a:r>
            <a:r>
              <a:rPr lang="en-US" dirty="0" err="1" smtClean="0"/>
              <a:t>baza</a:t>
            </a:r>
            <a:r>
              <a:rPr lang="en-US" dirty="0" smtClean="0"/>
              <a:t> de date.</a:t>
            </a:r>
          </a:p>
          <a:p>
            <a:r>
              <a:rPr lang="en-U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consideri</a:t>
            </a:r>
            <a:r>
              <a:rPr lang="en-US" dirty="0" smtClean="0"/>
              <a:t> o </a:t>
            </a:r>
            <a:r>
              <a:rPr lang="en-US" dirty="0" err="1" smtClean="0"/>
              <a:t>modificare</a:t>
            </a:r>
            <a:r>
              <a:rPr lang="en-US" dirty="0" smtClean="0"/>
              <a:t> a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drept</a:t>
            </a:r>
            <a:r>
              <a:rPr lang="en-US" dirty="0" smtClean="0"/>
              <a:t> un ‘event’ </a:t>
            </a:r>
            <a:r>
              <a:rPr lang="en-US" dirty="0" err="1" smtClean="0"/>
              <a:t>pe</a:t>
            </a:r>
            <a:r>
              <a:rPr lang="en-US" dirty="0" smtClean="0"/>
              <a:t> care </a:t>
            </a:r>
            <a:r>
              <a:rPr lang="en-US" dirty="0" err="1" smtClean="0"/>
              <a:t>aplicatia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memora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stii</a:t>
            </a:r>
            <a:r>
              <a:rPr lang="en-US" dirty="0" smtClean="0"/>
              <a:t> cum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gestioneze</a:t>
            </a:r>
            <a:r>
              <a:rPr lang="en-US" dirty="0" smtClean="0"/>
              <a:t> la </a:t>
            </a:r>
            <a:r>
              <a:rPr lang="en-US" dirty="0" err="1" smtClean="0"/>
              <a:t>momentul</a:t>
            </a:r>
            <a:r>
              <a:rPr lang="en-US" dirty="0" smtClean="0"/>
              <a:t> </a:t>
            </a:r>
            <a:r>
              <a:rPr lang="en-US" dirty="0" err="1" smtClean="0"/>
              <a:t>potrivit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ES:</a:t>
            </a:r>
          </a:p>
          <a:p>
            <a:pPr>
              <a:buNone/>
            </a:pPr>
            <a:r>
              <a:rPr lang="en-US" dirty="0" smtClean="0"/>
              <a:t>- Nu </a:t>
            </a:r>
            <a:r>
              <a:rPr lang="en-US" dirty="0" err="1" smtClean="0"/>
              <a:t>salveaza</a:t>
            </a:r>
            <a:r>
              <a:rPr lang="en-US" dirty="0" smtClean="0"/>
              <a:t> </a:t>
            </a:r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curenta</a:t>
            </a:r>
            <a:r>
              <a:rPr lang="en-US" dirty="0" smtClean="0"/>
              <a:t> a </a:t>
            </a:r>
            <a:r>
              <a:rPr lang="en-US" dirty="0" err="1" smtClean="0"/>
              <a:t>datelor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Salveaza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event-</a:t>
            </a:r>
            <a:r>
              <a:rPr lang="en-US" dirty="0" err="1" smtClean="0"/>
              <a:t>urile</a:t>
            </a:r>
            <a:r>
              <a:rPr lang="en-US" dirty="0" smtClean="0"/>
              <a:t> care </a:t>
            </a:r>
            <a:r>
              <a:rPr lang="en-US" dirty="0" err="1" smtClean="0"/>
              <a:t>duc</a:t>
            </a:r>
            <a:r>
              <a:rPr lang="en-US" dirty="0" smtClean="0"/>
              <a:t> la </a:t>
            </a:r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curenta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modificare</a:t>
            </a:r>
            <a:r>
              <a:rPr lang="en-US" dirty="0" smtClean="0"/>
              <a:t> se </a:t>
            </a:r>
            <a:r>
              <a:rPr lang="en-US" dirty="0" err="1" smtClean="0"/>
              <a:t>creeaza</a:t>
            </a:r>
            <a:r>
              <a:rPr lang="en-US" dirty="0" smtClean="0"/>
              <a:t> un event </a:t>
            </a:r>
            <a:r>
              <a:rPr lang="en-US" dirty="0" err="1" smtClean="0"/>
              <a:t>precum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de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(btw, </a:t>
            </a:r>
            <a:r>
              <a:rPr lang="en-US" dirty="0" err="1" smtClean="0"/>
              <a:t>ordinea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importanta</a:t>
            </a:r>
            <a:r>
              <a:rPr lang="en-US" dirty="0" smtClean="0"/>
              <a:t>!)</a:t>
            </a:r>
            <a:endParaRPr lang="en-US" dirty="0"/>
          </a:p>
        </p:txBody>
      </p:sp>
      <p:pic>
        <p:nvPicPr>
          <p:cNvPr id="1029" name="Picture 5" descr="C:\Users\lenovo\Desktop\eventstre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400"/>
            <a:ext cx="9144000" cy="1088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3074" name="Picture 2" descr="Restore from EventStream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685717" cy="4312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20482" name="Picture 2" descr="Restore from EventStream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702448" cy="4586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21506" name="Picture 2" descr="Restore from EventStream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86800" cy="45892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122</TotalTime>
  <Words>269</Words>
  <Application>Microsoft Office PowerPoint</Application>
  <PresentationFormat>On-screen Show (4:3)</PresentationFormat>
  <Paragraphs>38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Event Sourcing</vt:lpstr>
      <vt:lpstr>What is event sourcing?</vt:lpstr>
      <vt:lpstr>Let’s try again…</vt:lpstr>
      <vt:lpstr>Slide 4</vt:lpstr>
      <vt:lpstr>Slide 5</vt:lpstr>
      <vt:lpstr>Slide 6</vt:lpstr>
      <vt:lpstr>Exemple!</vt:lpstr>
      <vt:lpstr>Exemple!</vt:lpstr>
      <vt:lpstr>Exemple!</vt:lpstr>
      <vt:lpstr>Exemple!</vt:lpstr>
      <vt:lpstr>Dupa cum spuneam, ordinea este importanta si se tine cont de ea la momentul tratarii evenimentelor</vt:lpstr>
      <vt:lpstr>PROs of using ES</vt:lpstr>
      <vt:lpstr>Slide 13</vt:lpstr>
      <vt:lpstr>Slide 14</vt:lpstr>
      <vt:lpstr>Va multumim pentru atentie!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Sourcing</dc:title>
  <dc:creator>Sabina Tumurug</dc:creator>
  <cp:lastModifiedBy>lenovo</cp:lastModifiedBy>
  <cp:revision>13</cp:revision>
  <dcterms:created xsi:type="dcterms:W3CDTF">2006-08-16T00:00:00Z</dcterms:created>
  <dcterms:modified xsi:type="dcterms:W3CDTF">2018-05-14T20:28:42Z</dcterms:modified>
</cp:coreProperties>
</file>