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4660"/>
  </p:normalViewPr>
  <p:slideViewPr>
    <p:cSldViewPr>
      <p:cViewPr varScale="1">
        <p:scale>
          <a:sx n="107" d="100"/>
          <a:sy n="107" d="100"/>
        </p:scale>
        <p:origin x="-110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0"/>
            <a:ext cx="6172200" cy="2415710"/>
          </a:xfrm>
        </p:spPr>
        <p:txBody>
          <a:bodyPr/>
          <a:lstStyle/>
          <a:p>
            <a:r>
              <a:rPr lang="en-US" dirty="0" smtClean="0"/>
              <a:t>C – Command</a:t>
            </a:r>
          </a:p>
          <a:p>
            <a:r>
              <a:rPr lang="en-US" dirty="0"/>
              <a:t>Q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Query</a:t>
            </a:r>
          </a:p>
          <a:p>
            <a:r>
              <a:rPr lang="en-US" dirty="0"/>
              <a:t>R – </a:t>
            </a:r>
            <a:r>
              <a:rPr lang="en-US" dirty="0" smtClean="0"/>
              <a:t>Responsibility</a:t>
            </a:r>
          </a:p>
          <a:p>
            <a:r>
              <a:rPr lang="en-US" dirty="0" smtClean="0"/>
              <a:t>S </a:t>
            </a:r>
            <a:r>
              <a:rPr lang="en-US" dirty="0"/>
              <a:t>– </a:t>
            </a:r>
            <a:r>
              <a:rPr lang="en-US" dirty="0" smtClean="0"/>
              <a:t>Segregation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8288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/>
              <a:t>C</a:t>
            </a:r>
            <a:r>
              <a:rPr lang="en-US" dirty="0" smtClean="0"/>
              <a:t>onsistency through independent systems.</a:t>
            </a:r>
          </a:p>
          <a:p>
            <a:pPr marL="18288" indent="0">
              <a:buNone/>
            </a:pPr>
            <a:r>
              <a:rPr lang="en-US" dirty="0" smtClean="0"/>
              <a:t>Reliability in case one service is down.</a:t>
            </a:r>
          </a:p>
          <a:p>
            <a:pPr marL="18288" indent="0">
              <a:buNone/>
            </a:pPr>
            <a:r>
              <a:rPr lang="en-US" dirty="0" smtClean="0"/>
              <a:t>Independent scaling.</a:t>
            </a:r>
          </a:p>
          <a:p>
            <a:pPr marL="18288" indent="0">
              <a:buNone/>
            </a:pPr>
            <a:r>
              <a:rPr lang="en-US" sz="96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914400"/>
          </a:xfrm>
        </p:spPr>
        <p:txBody>
          <a:bodyPr/>
          <a:lstStyle/>
          <a:p>
            <a:r>
              <a:rPr lang="en-US" dirty="0" smtClean="0"/>
              <a:t>Why CQRS?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828800"/>
            <a:ext cx="7620000" cy="457200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dirty="0" smtClean="0"/>
              <a:t>Separation  of read(query) from write.</a:t>
            </a: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Instead of having one big service like: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ManageBikesService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18288" indent="0">
              <a:buNone/>
            </a:pPr>
            <a:r>
              <a:rPr lang="en-US" dirty="0"/>
              <a:t>Bike </a:t>
            </a:r>
            <a:r>
              <a:rPr lang="en-US" dirty="0" err="1"/>
              <a:t>getBike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id);	</a:t>
            </a:r>
            <a:r>
              <a:rPr lang="en-US" dirty="0" smtClean="0"/>
              <a:t>//</a:t>
            </a:r>
            <a:r>
              <a:rPr lang="en-US" dirty="0" err="1" smtClean="0"/>
              <a:t>querry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void </a:t>
            </a:r>
            <a:r>
              <a:rPr lang="en-US" dirty="0" err="1"/>
              <a:t>addBike</a:t>
            </a:r>
            <a:r>
              <a:rPr lang="en-US" dirty="0"/>
              <a:t>(Bike </a:t>
            </a:r>
            <a:r>
              <a:rPr lang="en-US" dirty="0" err="1"/>
              <a:t>myBike</a:t>
            </a:r>
            <a:r>
              <a:rPr lang="en-US" dirty="0"/>
              <a:t>); 	</a:t>
            </a:r>
            <a:r>
              <a:rPr lang="en-US" dirty="0" smtClean="0"/>
              <a:t>//command</a:t>
            </a:r>
          </a:p>
          <a:p>
            <a:pPr marL="18288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543800" cy="1066800"/>
          </a:xfrm>
        </p:spPr>
        <p:txBody>
          <a:bodyPr/>
          <a:lstStyle/>
          <a:p>
            <a:r>
              <a:rPr lang="en-US" dirty="0" smtClean="0"/>
              <a:t>What is it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15240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We are going to have two services:</a:t>
            </a:r>
            <a:endParaRPr lang="en-US" dirty="0"/>
          </a:p>
          <a:p>
            <a:pPr marL="18288" indent="0">
              <a:buNone/>
            </a:pPr>
            <a:r>
              <a:rPr lang="en-US" dirty="0"/>
              <a:t>class </a:t>
            </a:r>
            <a:r>
              <a:rPr lang="en-US" dirty="0" err="1"/>
              <a:t>BikeReadService</a:t>
            </a:r>
            <a:r>
              <a:rPr lang="en-US" dirty="0"/>
              <a:t> {</a:t>
            </a:r>
          </a:p>
          <a:p>
            <a:pPr marL="18288" indent="0">
              <a:buNone/>
            </a:pPr>
            <a:r>
              <a:rPr lang="en-US" dirty="0"/>
              <a:t>Bike </a:t>
            </a:r>
            <a:r>
              <a:rPr lang="en-US" dirty="0" err="1"/>
              <a:t>getBike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id);	</a:t>
            </a:r>
            <a:r>
              <a:rPr lang="en-US" dirty="0" smtClean="0"/>
              <a:t>//</a:t>
            </a:r>
            <a:r>
              <a:rPr lang="en-US" dirty="0" err="1" smtClean="0"/>
              <a:t>querry</a:t>
            </a:r>
            <a:endParaRPr lang="en-US" dirty="0"/>
          </a:p>
          <a:p>
            <a:pPr marL="18288" indent="0">
              <a:buNone/>
            </a:pPr>
            <a:r>
              <a:rPr lang="en-US" dirty="0"/>
              <a:t>};</a:t>
            </a:r>
          </a:p>
          <a:p>
            <a:pPr marL="18288" indent="0">
              <a:buNone/>
            </a:pPr>
            <a:r>
              <a:rPr lang="en-US" dirty="0"/>
              <a:t>class </a:t>
            </a:r>
            <a:r>
              <a:rPr lang="en-US" dirty="0" err="1"/>
              <a:t>BikeWriteService</a:t>
            </a:r>
            <a:r>
              <a:rPr lang="en-US" dirty="0"/>
              <a:t> {</a:t>
            </a:r>
          </a:p>
          <a:p>
            <a:pPr marL="18288" indent="0">
              <a:buNone/>
            </a:pPr>
            <a:r>
              <a:rPr lang="en-US" dirty="0"/>
              <a:t>void </a:t>
            </a:r>
            <a:r>
              <a:rPr lang="en-US" dirty="0" err="1"/>
              <a:t>addBike</a:t>
            </a:r>
            <a:r>
              <a:rPr lang="en-US" dirty="0"/>
              <a:t>(Bike </a:t>
            </a:r>
            <a:r>
              <a:rPr lang="en-US" dirty="0" err="1"/>
              <a:t>myBike</a:t>
            </a:r>
            <a:r>
              <a:rPr lang="en-US" dirty="0"/>
              <a:t>); 	</a:t>
            </a:r>
            <a:r>
              <a:rPr lang="en-US" dirty="0" smtClean="0"/>
              <a:t>//command</a:t>
            </a:r>
            <a:endParaRPr lang="en-US" dirty="0"/>
          </a:p>
          <a:p>
            <a:pPr marL="18288" indent="0">
              <a:buNone/>
            </a:pPr>
            <a:r>
              <a:rPr lang="en-US" dirty="0"/>
              <a:t>};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3048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In this way we can scale the service that we need instead of scaling the entire application.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80930"/>
            <a:ext cx="4495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6002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Now each service has it’s own database, an event handler that consumes the event and a connection to the event store.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9144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2057400"/>
            <a:ext cx="6096000" cy="3657600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The event store is used to store the events that took place in order to rollback in case we need to.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838200"/>
            <a:ext cx="7543800" cy="914400"/>
          </a:xfrm>
        </p:spPr>
        <p:txBody>
          <a:bodyPr/>
          <a:lstStyle/>
          <a:p>
            <a:r>
              <a:rPr lang="en-US" dirty="0" smtClean="0"/>
              <a:t>Event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22860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The event processing is transactional.</a:t>
            </a:r>
          </a:p>
          <a:p>
            <a:pPr marL="18288" indent="0">
              <a:buNone/>
            </a:pPr>
            <a:r>
              <a:rPr lang="en-US" dirty="0" smtClean="0"/>
              <a:t>If there is a log stating that bike X was added </a:t>
            </a:r>
            <a:r>
              <a:rPr lang="en-US" dirty="0" smtClean="0"/>
              <a:t>to th</a:t>
            </a:r>
            <a:r>
              <a:rPr lang="en-US" dirty="0" smtClean="0"/>
              <a:t>e database </a:t>
            </a:r>
            <a:r>
              <a:rPr lang="en-US" dirty="0" smtClean="0"/>
              <a:t>then </a:t>
            </a:r>
            <a:r>
              <a:rPr lang="en-US" dirty="0" smtClean="0"/>
              <a:t>the bike X must be in the database.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543800" cy="914400"/>
          </a:xfrm>
        </p:spPr>
        <p:txBody>
          <a:bodyPr/>
          <a:lstStyle/>
          <a:p>
            <a:r>
              <a:rPr lang="en-US" dirty="0" smtClean="0"/>
              <a:t>Event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22098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Rollback operation should not only bring the database to it’s previous state but it should remove the logs too without adding a new “rollback log”.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543800" cy="914400"/>
          </a:xfrm>
        </p:spPr>
        <p:txBody>
          <a:bodyPr/>
          <a:lstStyle/>
          <a:p>
            <a:r>
              <a:rPr lang="en-US" dirty="0" smtClean="0"/>
              <a:t>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9812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Queries should have no side effects, they are only supposed to read &amp; return data.                           </a:t>
            </a:r>
            <a:endParaRPr lang="en-US" sz="9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7543800" cy="914400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137</TotalTime>
  <Words>221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CQRS</vt:lpstr>
      <vt:lpstr>What is it about?</vt:lpstr>
      <vt:lpstr>PowerPoint Presentation</vt:lpstr>
      <vt:lpstr>Why?</vt:lpstr>
      <vt:lpstr>Services</vt:lpstr>
      <vt:lpstr>Event store</vt:lpstr>
      <vt:lpstr>Event processing</vt:lpstr>
      <vt:lpstr>Rollback</vt:lpstr>
      <vt:lpstr>Queries</vt:lpstr>
      <vt:lpstr>Why CQRS?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</dc:title>
  <dc:creator>MasterCode</dc:creator>
  <cp:lastModifiedBy>MasterCode</cp:lastModifiedBy>
  <cp:revision>12</cp:revision>
  <dcterms:created xsi:type="dcterms:W3CDTF">2006-08-16T00:00:00Z</dcterms:created>
  <dcterms:modified xsi:type="dcterms:W3CDTF">2018-05-26T19:04:39Z</dcterms:modified>
</cp:coreProperties>
</file>