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EFB252-17EC-4EBB-B792-9768532F3672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993BCF8-5E8C-4FF4-B03F-5C9814E5DEF2}">
      <dgm:prSet phldrT="[Texto]"/>
      <dgm:spPr>
        <a:solidFill>
          <a:schemeClr val="accent2"/>
        </a:solidFill>
      </dgm:spPr>
      <dgm:t>
        <a:bodyPr/>
        <a:lstStyle/>
        <a:p>
          <a:r>
            <a:rPr lang="es-CO" dirty="0" smtClean="0"/>
            <a:t>Poca Innovación</a:t>
          </a:r>
          <a:endParaRPr lang="es-CO" dirty="0"/>
        </a:p>
      </dgm:t>
    </dgm:pt>
    <dgm:pt modelId="{D860BBB7-EFB0-4B22-92C2-692B1F54E0E1}" type="parTrans" cxnId="{55311CDF-2E9D-495C-B43E-22E07AEB06F0}">
      <dgm:prSet/>
      <dgm:spPr/>
      <dgm:t>
        <a:bodyPr/>
        <a:lstStyle/>
        <a:p>
          <a:endParaRPr lang="es-CO"/>
        </a:p>
      </dgm:t>
    </dgm:pt>
    <dgm:pt modelId="{D23DADE6-1E63-4F22-BA10-6734084C7DB5}" type="sibTrans" cxnId="{55311CDF-2E9D-495C-B43E-22E07AEB06F0}">
      <dgm:prSet/>
      <dgm:spPr/>
      <dgm:t>
        <a:bodyPr/>
        <a:lstStyle/>
        <a:p>
          <a:endParaRPr lang="es-CO"/>
        </a:p>
      </dgm:t>
    </dgm:pt>
    <dgm:pt modelId="{CE730E78-20ED-4B2C-A356-360A1ECE7B43}">
      <dgm:prSet phldrT="[Texto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s-CO" dirty="0" smtClean="0"/>
            <a:t>Manejo de Herramientas TIC’s Inadecuado</a:t>
          </a:r>
          <a:endParaRPr lang="es-CO" dirty="0"/>
        </a:p>
      </dgm:t>
    </dgm:pt>
    <dgm:pt modelId="{A3FDC981-AAEC-4551-9858-96AB7264580B}" type="parTrans" cxnId="{4C043A81-D14B-4666-AEF8-215CFF570773}">
      <dgm:prSet/>
      <dgm:spPr/>
      <dgm:t>
        <a:bodyPr/>
        <a:lstStyle/>
        <a:p>
          <a:endParaRPr lang="es-CO"/>
        </a:p>
      </dgm:t>
    </dgm:pt>
    <dgm:pt modelId="{2646CE6E-C52A-4C6A-B737-5985D2723632}" type="sibTrans" cxnId="{4C043A81-D14B-4666-AEF8-215CFF570773}">
      <dgm:prSet/>
      <dgm:spPr/>
      <dgm:t>
        <a:bodyPr/>
        <a:lstStyle/>
        <a:p>
          <a:endParaRPr lang="es-CO"/>
        </a:p>
      </dgm:t>
    </dgm:pt>
    <dgm:pt modelId="{A183C19A-252F-4C5B-9269-1291E5B1B83E}">
      <dgm:prSet phldrT="[Texto]"/>
      <dgm:spPr/>
      <dgm:t>
        <a:bodyPr/>
        <a:lstStyle/>
        <a:p>
          <a:r>
            <a:rPr lang="es-CO" dirty="0" smtClean="0"/>
            <a:t>Temas sin Interés</a:t>
          </a:r>
          <a:endParaRPr lang="es-CO" dirty="0"/>
        </a:p>
      </dgm:t>
    </dgm:pt>
    <dgm:pt modelId="{53DA3BEA-5103-4411-827E-262FE9BA8C7F}" type="parTrans" cxnId="{C700C3B1-776E-4C43-875C-A42FDC1057D5}">
      <dgm:prSet/>
      <dgm:spPr/>
      <dgm:t>
        <a:bodyPr/>
        <a:lstStyle/>
        <a:p>
          <a:endParaRPr lang="es-CO"/>
        </a:p>
      </dgm:t>
    </dgm:pt>
    <dgm:pt modelId="{BA5F02B9-D326-4AA2-9B6F-2C908B4BD77A}" type="sibTrans" cxnId="{C700C3B1-776E-4C43-875C-A42FDC1057D5}">
      <dgm:prSet/>
      <dgm:spPr/>
      <dgm:t>
        <a:bodyPr/>
        <a:lstStyle/>
        <a:p>
          <a:endParaRPr lang="es-CO"/>
        </a:p>
      </dgm:t>
    </dgm:pt>
    <dgm:pt modelId="{503635B3-9B4A-4808-ACE8-9BCA3CD574AB}">
      <dgm:prSet phldrT="[Texto]"/>
      <dgm:spPr/>
      <dgm:t>
        <a:bodyPr/>
        <a:lstStyle/>
        <a:p>
          <a:r>
            <a:rPr lang="es-CO" dirty="0" smtClean="0"/>
            <a:t>Clases poco Productivas</a:t>
          </a:r>
          <a:endParaRPr lang="es-CO" dirty="0"/>
        </a:p>
      </dgm:t>
    </dgm:pt>
    <dgm:pt modelId="{45A331BE-D490-4D2C-9ED0-44C9D3F058B6}" type="parTrans" cxnId="{66AB10A2-3D0C-4B2A-81EC-424064A0F2C7}">
      <dgm:prSet/>
      <dgm:spPr/>
      <dgm:t>
        <a:bodyPr/>
        <a:lstStyle/>
        <a:p>
          <a:endParaRPr lang="es-CO"/>
        </a:p>
      </dgm:t>
    </dgm:pt>
    <dgm:pt modelId="{D01B618A-0280-4A5D-AF2A-EE322C80C905}" type="sibTrans" cxnId="{66AB10A2-3D0C-4B2A-81EC-424064A0F2C7}">
      <dgm:prSet/>
      <dgm:spPr/>
      <dgm:t>
        <a:bodyPr/>
        <a:lstStyle/>
        <a:p>
          <a:endParaRPr lang="es-CO"/>
        </a:p>
      </dgm:t>
    </dgm:pt>
    <dgm:pt modelId="{1186CC22-470A-48FC-8C06-6A4EB361D7F3}" type="pres">
      <dgm:prSet presAssocID="{A7EFB252-17EC-4EBB-B792-9768532F367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C4F577AA-B0ED-43AD-BCEA-5FAC897F5486}" type="pres">
      <dgm:prSet presAssocID="{A7EFB252-17EC-4EBB-B792-9768532F3672}" presName="ellipse" presStyleLbl="trBgShp" presStyleIdx="0" presStyleCnt="1"/>
      <dgm:spPr/>
    </dgm:pt>
    <dgm:pt modelId="{3A44DB84-3088-4693-B4A5-A954090A9DF5}" type="pres">
      <dgm:prSet presAssocID="{A7EFB252-17EC-4EBB-B792-9768532F3672}" presName="arrow1" presStyleLbl="fgShp" presStyleIdx="0" presStyleCnt="1" custLinFactNeighborY="23952"/>
      <dgm:spPr>
        <a:solidFill>
          <a:srgbClr val="FF0000"/>
        </a:solidFill>
      </dgm:spPr>
    </dgm:pt>
    <dgm:pt modelId="{E508CE68-5DB5-4511-8B14-10755798DC9F}" type="pres">
      <dgm:prSet presAssocID="{A7EFB252-17EC-4EBB-B792-9768532F367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DD2C85E-19B7-47DE-819D-1A761C847233}" type="pres">
      <dgm:prSet presAssocID="{CE730E78-20ED-4B2C-A356-360A1ECE7B43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2133F50-3BEE-4873-8853-98554BF0526A}" type="pres">
      <dgm:prSet presAssocID="{A183C19A-252F-4C5B-9269-1291E5B1B83E}" presName="item2" presStyleLbl="node1" presStyleIdx="1" presStyleCnt="3" custLinFactNeighborX="-4258" custLinFactNeighborY="-127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B8EB679-1E5D-4B0B-8E89-87F77B765361}" type="pres">
      <dgm:prSet presAssocID="{503635B3-9B4A-4808-ACE8-9BCA3CD574AB}" presName="item3" presStyleLbl="node1" presStyleIdx="2" presStyleCnt="3" custLinFactNeighborX="-2129" custLinFactNeighborY="-851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2C226DE-3573-4BC1-AAC0-9DCEEB788556}" type="pres">
      <dgm:prSet presAssocID="{A7EFB252-17EC-4EBB-B792-9768532F3672}" presName="funnel" presStyleLbl="trAlignAcc1" presStyleIdx="0" presStyleCnt="1" custScaleX="111035" custScaleY="111158" custLinFactNeighborY="2597"/>
      <dgm:spPr>
        <a:ln w="9525">
          <a:solidFill>
            <a:schemeClr val="tx2">
              <a:lumMod val="75000"/>
            </a:schemeClr>
          </a:solidFill>
        </a:ln>
      </dgm:spPr>
    </dgm:pt>
  </dgm:ptLst>
  <dgm:cxnLst>
    <dgm:cxn modelId="{A5E07499-4C72-460F-9180-3257A46BFBFD}" type="presOf" srcId="{A7EFB252-17EC-4EBB-B792-9768532F3672}" destId="{1186CC22-470A-48FC-8C06-6A4EB361D7F3}" srcOrd="0" destOrd="0" presId="urn:microsoft.com/office/officeart/2005/8/layout/funnel1"/>
    <dgm:cxn modelId="{DD7BAB27-4CF7-4A71-8CF0-7305F745B47C}" type="presOf" srcId="{A183C19A-252F-4C5B-9269-1291E5B1B83E}" destId="{EDD2C85E-19B7-47DE-819D-1A761C847233}" srcOrd="0" destOrd="0" presId="urn:microsoft.com/office/officeart/2005/8/layout/funnel1"/>
    <dgm:cxn modelId="{4C043A81-D14B-4666-AEF8-215CFF570773}" srcId="{A7EFB252-17EC-4EBB-B792-9768532F3672}" destId="{CE730E78-20ED-4B2C-A356-360A1ECE7B43}" srcOrd="1" destOrd="0" parTransId="{A3FDC981-AAEC-4551-9858-96AB7264580B}" sibTransId="{2646CE6E-C52A-4C6A-B737-5985D2723632}"/>
    <dgm:cxn modelId="{66AB10A2-3D0C-4B2A-81EC-424064A0F2C7}" srcId="{A7EFB252-17EC-4EBB-B792-9768532F3672}" destId="{503635B3-9B4A-4808-ACE8-9BCA3CD574AB}" srcOrd="3" destOrd="0" parTransId="{45A331BE-D490-4D2C-9ED0-44C9D3F058B6}" sibTransId="{D01B618A-0280-4A5D-AF2A-EE322C80C905}"/>
    <dgm:cxn modelId="{55311CDF-2E9D-495C-B43E-22E07AEB06F0}" srcId="{A7EFB252-17EC-4EBB-B792-9768532F3672}" destId="{F993BCF8-5E8C-4FF4-B03F-5C9814E5DEF2}" srcOrd="0" destOrd="0" parTransId="{D860BBB7-EFB0-4B22-92C2-692B1F54E0E1}" sibTransId="{D23DADE6-1E63-4F22-BA10-6734084C7DB5}"/>
    <dgm:cxn modelId="{CBB45832-6F58-4087-83F2-DDEBC5D3D512}" type="presOf" srcId="{503635B3-9B4A-4808-ACE8-9BCA3CD574AB}" destId="{E508CE68-5DB5-4511-8B14-10755798DC9F}" srcOrd="0" destOrd="0" presId="urn:microsoft.com/office/officeart/2005/8/layout/funnel1"/>
    <dgm:cxn modelId="{C700C3B1-776E-4C43-875C-A42FDC1057D5}" srcId="{A7EFB252-17EC-4EBB-B792-9768532F3672}" destId="{A183C19A-252F-4C5B-9269-1291E5B1B83E}" srcOrd="2" destOrd="0" parTransId="{53DA3BEA-5103-4411-827E-262FE9BA8C7F}" sibTransId="{BA5F02B9-D326-4AA2-9B6F-2C908B4BD77A}"/>
    <dgm:cxn modelId="{34CD608D-E54B-45FB-9656-996D963EED2E}" type="presOf" srcId="{CE730E78-20ED-4B2C-A356-360A1ECE7B43}" destId="{C2133F50-3BEE-4873-8853-98554BF0526A}" srcOrd="0" destOrd="0" presId="urn:microsoft.com/office/officeart/2005/8/layout/funnel1"/>
    <dgm:cxn modelId="{D3BFE0D5-6DCC-49C1-9B31-2A9A135D8B7B}" type="presOf" srcId="{F993BCF8-5E8C-4FF4-B03F-5C9814E5DEF2}" destId="{9B8EB679-1E5D-4B0B-8E89-87F77B765361}" srcOrd="0" destOrd="0" presId="urn:microsoft.com/office/officeart/2005/8/layout/funnel1"/>
    <dgm:cxn modelId="{84B8B8A7-754F-4C58-935C-2F03C62A6A77}" type="presParOf" srcId="{1186CC22-470A-48FC-8C06-6A4EB361D7F3}" destId="{C4F577AA-B0ED-43AD-BCEA-5FAC897F5486}" srcOrd="0" destOrd="0" presId="urn:microsoft.com/office/officeart/2005/8/layout/funnel1"/>
    <dgm:cxn modelId="{8028C953-DEE5-40DA-BB4B-1A6A8ACC2441}" type="presParOf" srcId="{1186CC22-470A-48FC-8C06-6A4EB361D7F3}" destId="{3A44DB84-3088-4693-B4A5-A954090A9DF5}" srcOrd="1" destOrd="0" presId="urn:microsoft.com/office/officeart/2005/8/layout/funnel1"/>
    <dgm:cxn modelId="{BC1EF390-DD09-4AA5-97F7-D3E2FC069568}" type="presParOf" srcId="{1186CC22-470A-48FC-8C06-6A4EB361D7F3}" destId="{E508CE68-5DB5-4511-8B14-10755798DC9F}" srcOrd="2" destOrd="0" presId="urn:microsoft.com/office/officeart/2005/8/layout/funnel1"/>
    <dgm:cxn modelId="{84380EB9-69C2-47D0-89A7-41B894CB8592}" type="presParOf" srcId="{1186CC22-470A-48FC-8C06-6A4EB361D7F3}" destId="{EDD2C85E-19B7-47DE-819D-1A761C847233}" srcOrd="3" destOrd="0" presId="urn:microsoft.com/office/officeart/2005/8/layout/funnel1"/>
    <dgm:cxn modelId="{D451D8B9-F1EC-4097-AF08-1F453C4CC6C3}" type="presParOf" srcId="{1186CC22-470A-48FC-8C06-6A4EB361D7F3}" destId="{C2133F50-3BEE-4873-8853-98554BF0526A}" srcOrd="4" destOrd="0" presId="urn:microsoft.com/office/officeart/2005/8/layout/funnel1"/>
    <dgm:cxn modelId="{4FC8048F-FBFB-444E-9B8B-4CD55C4DCAF3}" type="presParOf" srcId="{1186CC22-470A-48FC-8C06-6A4EB361D7F3}" destId="{9B8EB679-1E5D-4B0B-8E89-87F77B765361}" srcOrd="5" destOrd="0" presId="urn:microsoft.com/office/officeart/2005/8/layout/funnel1"/>
    <dgm:cxn modelId="{ACBA11E2-703E-4ED1-92E8-FDF9AA82948D}" type="presParOf" srcId="{1186CC22-470A-48FC-8C06-6A4EB361D7F3}" destId="{B2C226DE-3573-4BC1-AAC0-9DCEEB78855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3D833F-FACC-4334-A7A2-74D81F57021D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A7672357-5891-4BD1-8E89-CB5812D448B0}">
      <dgm:prSet phldrT="[Texto]"/>
      <dgm:spPr/>
      <dgm:t>
        <a:bodyPr/>
        <a:lstStyle/>
        <a:p>
          <a:r>
            <a:rPr lang="es-CO" dirty="0" smtClean="0"/>
            <a:t>1. Modelo de Comunicación</a:t>
          </a:r>
          <a:endParaRPr lang="es-CO" dirty="0"/>
        </a:p>
      </dgm:t>
    </dgm:pt>
    <dgm:pt modelId="{D38E8B33-E25D-42F7-8288-55E355F6BBCC}" type="parTrans" cxnId="{593724B7-F549-4AA1-A80B-938114B08AAF}">
      <dgm:prSet/>
      <dgm:spPr/>
      <dgm:t>
        <a:bodyPr/>
        <a:lstStyle/>
        <a:p>
          <a:endParaRPr lang="es-CO"/>
        </a:p>
      </dgm:t>
    </dgm:pt>
    <dgm:pt modelId="{E76F638F-6E62-4EF0-9DD2-9A3C9F217407}" type="sibTrans" cxnId="{593724B7-F549-4AA1-A80B-938114B08AAF}">
      <dgm:prSet/>
      <dgm:spPr/>
      <dgm:t>
        <a:bodyPr/>
        <a:lstStyle/>
        <a:p>
          <a:endParaRPr lang="es-CO"/>
        </a:p>
      </dgm:t>
    </dgm:pt>
    <dgm:pt modelId="{EB22EE1F-A9E3-460D-80D9-92B60C285C7A}">
      <dgm:prSet phldrT="[Texto]"/>
      <dgm:spPr/>
      <dgm:t>
        <a:bodyPr/>
        <a:lstStyle/>
        <a:p>
          <a:r>
            <a:rPr lang="es-CO" dirty="0" smtClean="0"/>
            <a:t>2. Material Didáctico</a:t>
          </a:r>
          <a:endParaRPr lang="es-CO" dirty="0"/>
        </a:p>
      </dgm:t>
    </dgm:pt>
    <dgm:pt modelId="{543093F6-5376-49BC-A7D0-606596049B04}" type="parTrans" cxnId="{FEF64479-A1C4-4715-84F9-11562C88E2E1}">
      <dgm:prSet/>
      <dgm:spPr/>
      <dgm:t>
        <a:bodyPr/>
        <a:lstStyle/>
        <a:p>
          <a:endParaRPr lang="es-CO"/>
        </a:p>
      </dgm:t>
    </dgm:pt>
    <dgm:pt modelId="{EA9DAE54-137A-437A-A808-450FB8588DA3}" type="sibTrans" cxnId="{FEF64479-A1C4-4715-84F9-11562C88E2E1}">
      <dgm:prSet/>
      <dgm:spPr/>
      <dgm:t>
        <a:bodyPr/>
        <a:lstStyle/>
        <a:p>
          <a:endParaRPr lang="es-CO"/>
        </a:p>
      </dgm:t>
    </dgm:pt>
    <dgm:pt modelId="{8B88B563-A760-41ED-AF46-78EE1938735D}">
      <dgm:prSet phldrT="[Texto]"/>
      <dgm:spPr/>
      <dgm:t>
        <a:bodyPr/>
        <a:lstStyle/>
        <a:p>
          <a:r>
            <a:rPr lang="es-CO" dirty="0" smtClean="0"/>
            <a:t>3. Técnicas Didácticas </a:t>
          </a:r>
          <a:endParaRPr lang="es-CO" dirty="0"/>
        </a:p>
      </dgm:t>
    </dgm:pt>
    <dgm:pt modelId="{7F1F8381-5C9E-4333-8A09-F98D7227E41D}" type="parTrans" cxnId="{CD04008A-E410-4073-998A-863582B08066}">
      <dgm:prSet/>
      <dgm:spPr/>
      <dgm:t>
        <a:bodyPr/>
        <a:lstStyle/>
        <a:p>
          <a:endParaRPr lang="es-CO"/>
        </a:p>
      </dgm:t>
    </dgm:pt>
    <dgm:pt modelId="{CDBAABFA-94B4-4944-8537-9DFEE2E4F73C}" type="sibTrans" cxnId="{CD04008A-E410-4073-998A-863582B08066}">
      <dgm:prSet/>
      <dgm:spPr/>
      <dgm:t>
        <a:bodyPr/>
        <a:lstStyle/>
        <a:p>
          <a:endParaRPr lang="es-CO"/>
        </a:p>
      </dgm:t>
    </dgm:pt>
    <dgm:pt modelId="{9C2001C4-DE99-47FB-80AC-26BB7DC03591}">
      <dgm:prSet phldrT="[Texto]"/>
      <dgm:spPr/>
      <dgm:t>
        <a:bodyPr/>
        <a:lstStyle/>
        <a:p>
          <a:r>
            <a:rPr lang="es-CO" dirty="0" smtClean="0"/>
            <a:t>4. Herramientas TIC’s</a:t>
          </a:r>
          <a:endParaRPr lang="es-CO" dirty="0"/>
        </a:p>
      </dgm:t>
    </dgm:pt>
    <dgm:pt modelId="{90986870-33C3-4485-95C3-6E22E68B275B}" type="parTrans" cxnId="{7F736518-EAC3-474E-B7EE-53A385313E78}">
      <dgm:prSet/>
      <dgm:spPr/>
      <dgm:t>
        <a:bodyPr/>
        <a:lstStyle/>
        <a:p>
          <a:endParaRPr lang="es-CO"/>
        </a:p>
      </dgm:t>
    </dgm:pt>
    <dgm:pt modelId="{CCE18CE7-1AB8-4A1F-8D8B-A59254D2335B}" type="sibTrans" cxnId="{7F736518-EAC3-474E-B7EE-53A385313E78}">
      <dgm:prSet/>
      <dgm:spPr/>
      <dgm:t>
        <a:bodyPr/>
        <a:lstStyle/>
        <a:p>
          <a:endParaRPr lang="es-CO"/>
        </a:p>
      </dgm:t>
    </dgm:pt>
    <dgm:pt modelId="{6C6EE454-B8AF-4A5E-ACD7-20A8B62FDAE0}">
      <dgm:prSet phldrT="[Texto]"/>
      <dgm:spPr/>
      <dgm:t>
        <a:bodyPr/>
        <a:lstStyle/>
        <a:p>
          <a:r>
            <a:rPr lang="es-CO" dirty="0" smtClean="0"/>
            <a:t>5. Resultados de Evaluación ó Soluciones</a:t>
          </a:r>
          <a:endParaRPr lang="es-CO" dirty="0"/>
        </a:p>
      </dgm:t>
    </dgm:pt>
    <dgm:pt modelId="{6D3E2E00-2BE0-4015-A55E-EA45D4856E8E}" type="sibTrans" cxnId="{B5AB46CA-B1C0-4172-8818-509EFD9F510A}">
      <dgm:prSet/>
      <dgm:spPr/>
      <dgm:t>
        <a:bodyPr/>
        <a:lstStyle/>
        <a:p>
          <a:endParaRPr lang="es-CO"/>
        </a:p>
      </dgm:t>
    </dgm:pt>
    <dgm:pt modelId="{F2F4028F-A2BC-443D-99D7-B2E682D065E4}" type="parTrans" cxnId="{B5AB46CA-B1C0-4172-8818-509EFD9F510A}">
      <dgm:prSet/>
      <dgm:spPr/>
      <dgm:t>
        <a:bodyPr/>
        <a:lstStyle/>
        <a:p>
          <a:endParaRPr lang="es-CO"/>
        </a:p>
      </dgm:t>
    </dgm:pt>
    <dgm:pt modelId="{E2F5CA7B-C25E-41ED-9D59-A69DABC17423}" type="pres">
      <dgm:prSet presAssocID="{313D833F-FACC-4334-A7A2-74D81F57021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36C6612-B3A6-4B9F-B766-A75FEF1B94D3}" type="pres">
      <dgm:prSet presAssocID="{A7672357-5891-4BD1-8E89-CB5812D448B0}" presName="node" presStyleLbl="node1" presStyleIdx="0" presStyleCnt="5" custScaleX="132256" custRadScaleRad="100000" custRadScaleInc="-10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7D8CD75-6F04-4194-A2BD-FD198AAA9631}" type="pres">
      <dgm:prSet presAssocID="{A7672357-5891-4BD1-8E89-CB5812D448B0}" presName="spNode" presStyleCnt="0"/>
      <dgm:spPr/>
    </dgm:pt>
    <dgm:pt modelId="{83665F0B-E74C-45A8-A5C7-678BEA1760C3}" type="pres">
      <dgm:prSet presAssocID="{E76F638F-6E62-4EF0-9DD2-9A3C9F217407}" presName="sibTrans" presStyleLbl="sibTrans1D1" presStyleIdx="0" presStyleCnt="5"/>
      <dgm:spPr/>
      <dgm:t>
        <a:bodyPr/>
        <a:lstStyle/>
        <a:p>
          <a:endParaRPr lang="es-CO"/>
        </a:p>
      </dgm:t>
    </dgm:pt>
    <dgm:pt modelId="{FEDB603F-FFE3-4AD4-B798-E46472317C64}" type="pres">
      <dgm:prSet presAssocID="{EB22EE1F-A9E3-460D-80D9-92B60C285C7A}" presName="node" presStyleLbl="node1" presStyleIdx="1" presStyleCnt="5" custScaleX="119596" custScaleY="105448" custRadScaleRad="113605" custRadScaleInc="1808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075BB90-A97C-452C-B669-3409C3243D32}" type="pres">
      <dgm:prSet presAssocID="{EB22EE1F-A9E3-460D-80D9-92B60C285C7A}" presName="spNode" presStyleCnt="0"/>
      <dgm:spPr/>
    </dgm:pt>
    <dgm:pt modelId="{A8F9C9C8-DD5A-4C03-8457-47E0E308B402}" type="pres">
      <dgm:prSet presAssocID="{EA9DAE54-137A-437A-A808-450FB8588DA3}" presName="sibTrans" presStyleLbl="sibTrans1D1" presStyleIdx="1" presStyleCnt="5"/>
      <dgm:spPr/>
      <dgm:t>
        <a:bodyPr/>
        <a:lstStyle/>
        <a:p>
          <a:endParaRPr lang="es-CO"/>
        </a:p>
      </dgm:t>
    </dgm:pt>
    <dgm:pt modelId="{A3228964-B0D8-40CD-B44D-C09BFE7D76BE}" type="pres">
      <dgm:prSet presAssocID="{8B88B563-A760-41ED-AF46-78EE1938735D}" presName="node" presStyleLbl="node1" presStyleIdx="2" presStyleCnt="5" custScaleX="118418" custScaleY="101510" custRadScaleRad="109410" custRadScaleInc="-4274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0A32DCA-4CD5-4DFB-BF18-814AD8F69ECF}" type="pres">
      <dgm:prSet presAssocID="{8B88B563-A760-41ED-AF46-78EE1938735D}" presName="spNode" presStyleCnt="0"/>
      <dgm:spPr/>
    </dgm:pt>
    <dgm:pt modelId="{981609E5-257F-4535-B21C-02A327514456}" type="pres">
      <dgm:prSet presAssocID="{CDBAABFA-94B4-4944-8537-9DFEE2E4F73C}" presName="sibTrans" presStyleLbl="sibTrans1D1" presStyleIdx="2" presStyleCnt="5"/>
      <dgm:spPr/>
      <dgm:t>
        <a:bodyPr/>
        <a:lstStyle/>
        <a:p>
          <a:endParaRPr lang="es-CO"/>
        </a:p>
      </dgm:t>
    </dgm:pt>
    <dgm:pt modelId="{A0BF44C0-D3CC-485B-8051-3740DCFB5496}" type="pres">
      <dgm:prSet presAssocID="{9C2001C4-DE99-47FB-80AC-26BB7DC03591}" presName="node" presStyleLbl="node1" presStyleIdx="3" presStyleCnt="5" custScaleX="115712" custScaleY="107513" custRadScaleRad="108350" custRadScaleInc="4279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7661BD4-63ED-4B0F-9A4C-CFF5C48E9A8D}" type="pres">
      <dgm:prSet presAssocID="{9C2001C4-DE99-47FB-80AC-26BB7DC03591}" presName="spNode" presStyleCnt="0"/>
      <dgm:spPr/>
    </dgm:pt>
    <dgm:pt modelId="{81F88B87-2496-40DA-9DAF-8F353B35BF99}" type="pres">
      <dgm:prSet presAssocID="{CCE18CE7-1AB8-4A1F-8D8B-A59254D2335B}" presName="sibTrans" presStyleLbl="sibTrans1D1" presStyleIdx="3" presStyleCnt="5"/>
      <dgm:spPr/>
      <dgm:t>
        <a:bodyPr/>
        <a:lstStyle/>
        <a:p>
          <a:endParaRPr lang="es-CO"/>
        </a:p>
      </dgm:t>
    </dgm:pt>
    <dgm:pt modelId="{88FE02DE-786B-4DC5-8BE9-ACC6F4BA587A}" type="pres">
      <dgm:prSet presAssocID="{6C6EE454-B8AF-4A5E-ACD7-20A8B62FDAE0}" presName="node" presStyleLbl="node1" presStyleIdx="4" presStyleCnt="5" custScaleX="116528" custScaleY="102447" custRadScaleRad="111049" custRadScaleInc="-1770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F32875A-69A7-4EBF-B935-B3D8D1EDEC65}" type="pres">
      <dgm:prSet presAssocID="{6C6EE454-B8AF-4A5E-ACD7-20A8B62FDAE0}" presName="spNode" presStyleCnt="0"/>
      <dgm:spPr/>
    </dgm:pt>
    <dgm:pt modelId="{16E14AE9-6E00-41DC-8E8B-9D384059A1D6}" type="pres">
      <dgm:prSet presAssocID="{6D3E2E00-2BE0-4015-A55E-EA45D4856E8E}" presName="sibTrans" presStyleLbl="sibTrans1D1" presStyleIdx="4" presStyleCnt="5"/>
      <dgm:spPr/>
      <dgm:t>
        <a:bodyPr/>
        <a:lstStyle/>
        <a:p>
          <a:endParaRPr lang="es-CO"/>
        </a:p>
      </dgm:t>
    </dgm:pt>
  </dgm:ptLst>
  <dgm:cxnLst>
    <dgm:cxn modelId="{49E00556-A242-4FF6-81A2-13191BBC324A}" type="presOf" srcId="{CCE18CE7-1AB8-4A1F-8D8B-A59254D2335B}" destId="{81F88B87-2496-40DA-9DAF-8F353B35BF99}" srcOrd="0" destOrd="0" presId="urn:microsoft.com/office/officeart/2005/8/layout/cycle5"/>
    <dgm:cxn modelId="{1B25A005-F556-4217-9C3C-85378691FA8D}" type="presOf" srcId="{CDBAABFA-94B4-4944-8537-9DFEE2E4F73C}" destId="{981609E5-257F-4535-B21C-02A327514456}" srcOrd="0" destOrd="0" presId="urn:microsoft.com/office/officeart/2005/8/layout/cycle5"/>
    <dgm:cxn modelId="{33638BFC-1A68-4DAB-8A85-20B7C47587CC}" type="presOf" srcId="{6D3E2E00-2BE0-4015-A55E-EA45D4856E8E}" destId="{16E14AE9-6E00-41DC-8E8B-9D384059A1D6}" srcOrd="0" destOrd="0" presId="urn:microsoft.com/office/officeart/2005/8/layout/cycle5"/>
    <dgm:cxn modelId="{593724B7-F549-4AA1-A80B-938114B08AAF}" srcId="{313D833F-FACC-4334-A7A2-74D81F57021D}" destId="{A7672357-5891-4BD1-8E89-CB5812D448B0}" srcOrd="0" destOrd="0" parTransId="{D38E8B33-E25D-42F7-8288-55E355F6BBCC}" sibTransId="{E76F638F-6E62-4EF0-9DD2-9A3C9F217407}"/>
    <dgm:cxn modelId="{CD152860-BAEE-4A1C-A1BB-EDE429F9449A}" type="presOf" srcId="{313D833F-FACC-4334-A7A2-74D81F57021D}" destId="{E2F5CA7B-C25E-41ED-9D59-A69DABC17423}" srcOrd="0" destOrd="0" presId="urn:microsoft.com/office/officeart/2005/8/layout/cycle5"/>
    <dgm:cxn modelId="{FEF64479-A1C4-4715-84F9-11562C88E2E1}" srcId="{313D833F-FACC-4334-A7A2-74D81F57021D}" destId="{EB22EE1F-A9E3-460D-80D9-92B60C285C7A}" srcOrd="1" destOrd="0" parTransId="{543093F6-5376-49BC-A7D0-606596049B04}" sibTransId="{EA9DAE54-137A-437A-A808-450FB8588DA3}"/>
    <dgm:cxn modelId="{B18BC5C2-633D-43EA-9BAE-F03F7A67F491}" type="presOf" srcId="{EB22EE1F-A9E3-460D-80D9-92B60C285C7A}" destId="{FEDB603F-FFE3-4AD4-B798-E46472317C64}" srcOrd="0" destOrd="0" presId="urn:microsoft.com/office/officeart/2005/8/layout/cycle5"/>
    <dgm:cxn modelId="{DF48D0FD-DE5C-4682-ABC9-22CD83D697CD}" type="presOf" srcId="{6C6EE454-B8AF-4A5E-ACD7-20A8B62FDAE0}" destId="{88FE02DE-786B-4DC5-8BE9-ACC6F4BA587A}" srcOrd="0" destOrd="0" presId="urn:microsoft.com/office/officeart/2005/8/layout/cycle5"/>
    <dgm:cxn modelId="{CD04008A-E410-4073-998A-863582B08066}" srcId="{313D833F-FACC-4334-A7A2-74D81F57021D}" destId="{8B88B563-A760-41ED-AF46-78EE1938735D}" srcOrd="2" destOrd="0" parTransId="{7F1F8381-5C9E-4333-8A09-F98D7227E41D}" sibTransId="{CDBAABFA-94B4-4944-8537-9DFEE2E4F73C}"/>
    <dgm:cxn modelId="{A4DFE1A1-9EBA-45B8-88FD-FC5EF79F17FC}" type="presOf" srcId="{E76F638F-6E62-4EF0-9DD2-9A3C9F217407}" destId="{83665F0B-E74C-45A8-A5C7-678BEA1760C3}" srcOrd="0" destOrd="0" presId="urn:microsoft.com/office/officeart/2005/8/layout/cycle5"/>
    <dgm:cxn modelId="{7CE8C308-D1AE-4A86-A4F2-79AFE7D088C6}" type="presOf" srcId="{EA9DAE54-137A-437A-A808-450FB8588DA3}" destId="{A8F9C9C8-DD5A-4C03-8457-47E0E308B402}" srcOrd="0" destOrd="0" presId="urn:microsoft.com/office/officeart/2005/8/layout/cycle5"/>
    <dgm:cxn modelId="{B5AB46CA-B1C0-4172-8818-509EFD9F510A}" srcId="{313D833F-FACC-4334-A7A2-74D81F57021D}" destId="{6C6EE454-B8AF-4A5E-ACD7-20A8B62FDAE0}" srcOrd="4" destOrd="0" parTransId="{F2F4028F-A2BC-443D-99D7-B2E682D065E4}" sibTransId="{6D3E2E00-2BE0-4015-A55E-EA45D4856E8E}"/>
    <dgm:cxn modelId="{D6EC4EB3-2CC6-46EC-A9AD-A18B03B28382}" type="presOf" srcId="{9C2001C4-DE99-47FB-80AC-26BB7DC03591}" destId="{A0BF44C0-D3CC-485B-8051-3740DCFB5496}" srcOrd="0" destOrd="0" presId="urn:microsoft.com/office/officeart/2005/8/layout/cycle5"/>
    <dgm:cxn modelId="{0604314B-085C-4494-9A6C-BBC73BD93D1A}" type="presOf" srcId="{8B88B563-A760-41ED-AF46-78EE1938735D}" destId="{A3228964-B0D8-40CD-B44D-C09BFE7D76BE}" srcOrd="0" destOrd="0" presId="urn:microsoft.com/office/officeart/2005/8/layout/cycle5"/>
    <dgm:cxn modelId="{7519A5FC-2AFB-4D12-992E-0E0ED15C864A}" type="presOf" srcId="{A7672357-5891-4BD1-8E89-CB5812D448B0}" destId="{F36C6612-B3A6-4B9F-B766-A75FEF1B94D3}" srcOrd="0" destOrd="0" presId="urn:microsoft.com/office/officeart/2005/8/layout/cycle5"/>
    <dgm:cxn modelId="{7F736518-EAC3-474E-B7EE-53A385313E78}" srcId="{313D833F-FACC-4334-A7A2-74D81F57021D}" destId="{9C2001C4-DE99-47FB-80AC-26BB7DC03591}" srcOrd="3" destOrd="0" parTransId="{90986870-33C3-4485-95C3-6E22E68B275B}" sibTransId="{CCE18CE7-1AB8-4A1F-8D8B-A59254D2335B}"/>
    <dgm:cxn modelId="{6DB9E86D-CECA-425F-B0F7-A0A87C04C9B4}" type="presParOf" srcId="{E2F5CA7B-C25E-41ED-9D59-A69DABC17423}" destId="{F36C6612-B3A6-4B9F-B766-A75FEF1B94D3}" srcOrd="0" destOrd="0" presId="urn:microsoft.com/office/officeart/2005/8/layout/cycle5"/>
    <dgm:cxn modelId="{7B1FD478-BBDC-482B-B16B-58D251BA6AE9}" type="presParOf" srcId="{E2F5CA7B-C25E-41ED-9D59-A69DABC17423}" destId="{A7D8CD75-6F04-4194-A2BD-FD198AAA9631}" srcOrd="1" destOrd="0" presId="urn:microsoft.com/office/officeart/2005/8/layout/cycle5"/>
    <dgm:cxn modelId="{DE8A8EF3-7F25-440B-BC4A-10F644ADBB11}" type="presParOf" srcId="{E2F5CA7B-C25E-41ED-9D59-A69DABC17423}" destId="{83665F0B-E74C-45A8-A5C7-678BEA1760C3}" srcOrd="2" destOrd="0" presId="urn:microsoft.com/office/officeart/2005/8/layout/cycle5"/>
    <dgm:cxn modelId="{B4F4F531-612F-4059-9572-247FAE7A3107}" type="presParOf" srcId="{E2F5CA7B-C25E-41ED-9D59-A69DABC17423}" destId="{FEDB603F-FFE3-4AD4-B798-E46472317C64}" srcOrd="3" destOrd="0" presId="urn:microsoft.com/office/officeart/2005/8/layout/cycle5"/>
    <dgm:cxn modelId="{5623EE97-5AD5-4849-B622-90BA4D8F38C4}" type="presParOf" srcId="{E2F5CA7B-C25E-41ED-9D59-A69DABC17423}" destId="{F075BB90-A97C-452C-B669-3409C3243D32}" srcOrd="4" destOrd="0" presId="urn:microsoft.com/office/officeart/2005/8/layout/cycle5"/>
    <dgm:cxn modelId="{BE95B1CC-CCB1-4408-BE09-7264BD89A65D}" type="presParOf" srcId="{E2F5CA7B-C25E-41ED-9D59-A69DABC17423}" destId="{A8F9C9C8-DD5A-4C03-8457-47E0E308B402}" srcOrd="5" destOrd="0" presId="urn:microsoft.com/office/officeart/2005/8/layout/cycle5"/>
    <dgm:cxn modelId="{7AE09B75-701B-428C-A99A-B6EC6BFC6F01}" type="presParOf" srcId="{E2F5CA7B-C25E-41ED-9D59-A69DABC17423}" destId="{A3228964-B0D8-40CD-B44D-C09BFE7D76BE}" srcOrd="6" destOrd="0" presId="urn:microsoft.com/office/officeart/2005/8/layout/cycle5"/>
    <dgm:cxn modelId="{1589872C-4DA3-42DB-BC69-E07DE8305297}" type="presParOf" srcId="{E2F5CA7B-C25E-41ED-9D59-A69DABC17423}" destId="{30A32DCA-4CD5-4DFB-BF18-814AD8F69ECF}" srcOrd="7" destOrd="0" presId="urn:microsoft.com/office/officeart/2005/8/layout/cycle5"/>
    <dgm:cxn modelId="{A44D5903-BA1B-474A-AEFA-52AF4A63ED3B}" type="presParOf" srcId="{E2F5CA7B-C25E-41ED-9D59-A69DABC17423}" destId="{981609E5-257F-4535-B21C-02A327514456}" srcOrd="8" destOrd="0" presId="urn:microsoft.com/office/officeart/2005/8/layout/cycle5"/>
    <dgm:cxn modelId="{DD7C236E-D3A4-4E99-AB96-D52245D362E2}" type="presParOf" srcId="{E2F5CA7B-C25E-41ED-9D59-A69DABC17423}" destId="{A0BF44C0-D3CC-485B-8051-3740DCFB5496}" srcOrd="9" destOrd="0" presId="urn:microsoft.com/office/officeart/2005/8/layout/cycle5"/>
    <dgm:cxn modelId="{E460B43B-9376-430B-9AF1-6AB8D63BD5B8}" type="presParOf" srcId="{E2F5CA7B-C25E-41ED-9D59-A69DABC17423}" destId="{57661BD4-63ED-4B0F-9A4C-CFF5C48E9A8D}" srcOrd="10" destOrd="0" presId="urn:microsoft.com/office/officeart/2005/8/layout/cycle5"/>
    <dgm:cxn modelId="{F5D263FA-F5E8-4C3F-B961-10AF62A57258}" type="presParOf" srcId="{E2F5CA7B-C25E-41ED-9D59-A69DABC17423}" destId="{81F88B87-2496-40DA-9DAF-8F353B35BF99}" srcOrd="11" destOrd="0" presId="urn:microsoft.com/office/officeart/2005/8/layout/cycle5"/>
    <dgm:cxn modelId="{B8150068-6A35-4DE2-A4BF-F99D8CC93AA1}" type="presParOf" srcId="{E2F5CA7B-C25E-41ED-9D59-A69DABC17423}" destId="{88FE02DE-786B-4DC5-8BE9-ACC6F4BA587A}" srcOrd="12" destOrd="0" presId="urn:microsoft.com/office/officeart/2005/8/layout/cycle5"/>
    <dgm:cxn modelId="{C90BD33B-E0C3-4328-891C-25D334A65B89}" type="presParOf" srcId="{E2F5CA7B-C25E-41ED-9D59-A69DABC17423}" destId="{8F32875A-69A7-4EBF-B935-B3D8D1EDEC65}" srcOrd="13" destOrd="0" presId="urn:microsoft.com/office/officeart/2005/8/layout/cycle5"/>
    <dgm:cxn modelId="{A8914130-BEF2-4353-99A9-498B70993BE4}" type="presParOf" srcId="{E2F5CA7B-C25E-41ED-9D59-A69DABC17423}" destId="{16E14AE9-6E00-41DC-8E8B-9D384059A1D6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C3CE-808C-483F-A252-B68BBBE1E283}" type="datetimeFigureOut">
              <a:rPr lang="es-CO" smtClean="0"/>
              <a:t>04/08/2016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E169-0FAC-431D-9833-E5A3F1285896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42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C3CE-808C-483F-A252-B68BBBE1E283}" type="datetimeFigureOut">
              <a:rPr lang="es-CO" smtClean="0"/>
              <a:t>04/08/2016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E169-0FAC-431D-9833-E5A3F12858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405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C3CE-808C-483F-A252-B68BBBE1E283}" type="datetimeFigureOut">
              <a:rPr lang="es-CO" smtClean="0"/>
              <a:t>04/08/2016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E169-0FAC-431D-9833-E5A3F12858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798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C3CE-808C-483F-A252-B68BBBE1E283}" type="datetimeFigureOut">
              <a:rPr lang="es-CO" smtClean="0"/>
              <a:t>04/08/2016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E169-0FAC-431D-9833-E5A3F12858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739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C3CE-808C-483F-A252-B68BBBE1E283}" type="datetimeFigureOut">
              <a:rPr lang="es-CO" smtClean="0"/>
              <a:t>04/08/2016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E169-0FAC-431D-9833-E5A3F1285896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8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C3CE-808C-483F-A252-B68BBBE1E283}" type="datetimeFigureOut">
              <a:rPr lang="es-CO" smtClean="0"/>
              <a:t>04/08/2016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E169-0FAC-431D-9833-E5A3F12858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947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C3CE-808C-483F-A252-B68BBBE1E283}" type="datetimeFigureOut">
              <a:rPr lang="es-CO" smtClean="0"/>
              <a:t>04/08/2016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E169-0FAC-431D-9833-E5A3F12858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6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C3CE-808C-483F-A252-B68BBBE1E283}" type="datetimeFigureOut">
              <a:rPr lang="es-CO" smtClean="0"/>
              <a:t>04/08/2016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E169-0FAC-431D-9833-E5A3F12858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64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C3CE-808C-483F-A252-B68BBBE1E283}" type="datetimeFigureOut">
              <a:rPr lang="es-CO" smtClean="0"/>
              <a:t>04/08/2016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E169-0FAC-431D-9833-E5A3F12858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97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385C3CE-808C-483F-A252-B68BBBE1E283}" type="datetimeFigureOut">
              <a:rPr lang="es-CO" smtClean="0"/>
              <a:t>04/08/2016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36E169-0FAC-431D-9833-E5A3F12858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370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C3CE-808C-483F-A252-B68BBBE1E283}" type="datetimeFigureOut">
              <a:rPr lang="es-CO" smtClean="0"/>
              <a:t>04/08/2016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E169-0FAC-431D-9833-E5A3F12858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78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85C3CE-808C-483F-A252-B68BBBE1E283}" type="datetimeFigureOut">
              <a:rPr lang="es-CO" smtClean="0"/>
              <a:t>04/08/2016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36E169-0FAC-431D-9833-E5A3F1285896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27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014558"/>
          </a:xfrm>
        </p:spPr>
        <p:txBody>
          <a:bodyPr>
            <a:normAutofit/>
          </a:bodyPr>
          <a:lstStyle/>
          <a:p>
            <a:pPr algn="ctr"/>
            <a:r>
              <a:rPr lang="es-CO" sz="4800" dirty="0" smtClean="0"/>
              <a:t>PROPUESTA BASADA EN LA INNOVACION DE ESTRATEGIAS DE LA ENSEÑANZA</a:t>
            </a:r>
            <a:endParaRPr lang="es-CO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2960" y="4532894"/>
            <a:ext cx="7543800" cy="1143000"/>
          </a:xfrm>
        </p:spPr>
        <p:txBody>
          <a:bodyPr>
            <a:normAutofit fontScale="85000" lnSpcReduction="20000"/>
          </a:bodyPr>
          <a:lstStyle/>
          <a:p>
            <a:r>
              <a:rPr lang="es-CO" dirty="0" smtClean="0"/>
              <a:t>Christian Alexis rodriguez</a:t>
            </a:r>
          </a:p>
          <a:p>
            <a:r>
              <a:rPr lang="es-CO" dirty="0" smtClean="0"/>
              <a:t>Ingenieria de sistemas </a:t>
            </a:r>
          </a:p>
          <a:p>
            <a:r>
              <a:rPr lang="es-CO" dirty="0" smtClean="0"/>
              <a:t>4 semestre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9844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336134"/>
          </a:xfrm>
        </p:spPr>
        <p:txBody>
          <a:bodyPr/>
          <a:lstStyle/>
          <a:p>
            <a:pPr algn="ctr"/>
            <a:r>
              <a:rPr lang="es-CO" dirty="0" smtClean="0"/>
              <a:t>Propuesta de Innovación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2800" i="1" dirty="0" smtClean="0"/>
              <a:t>“El Futuro de la educación virtual, deben ser basadas en el conocimiento y de forma didáctica utilizando herramientas TIC´s, una clase virtual no debe depender solo de videos o textos, sino de temas de interés relacionados en la carrera de los estudiantes.”</a:t>
            </a:r>
            <a:endParaRPr lang="es-CO" sz="2800" i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646" y="4358539"/>
            <a:ext cx="2700151" cy="177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7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194466"/>
          </a:xfrm>
        </p:spPr>
        <p:txBody>
          <a:bodyPr/>
          <a:lstStyle/>
          <a:p>
            <a:r>
              <a:rPr lang="es-CO" dirty="0" smtClean="0"/>
              <a:t>Planteamiento del Problema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14330"/>
              </p:ext>
            </p:extLst>
          </p:nvPr>
        </p:nvGraphicFramePr>
        <p:xfrm>
          <a:off x="822324" y="1854559"/>
          <a:ext cx="7544435" cy="4301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297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20224"/>
          </a:xfrm>
        </p:spPr>
        <p:txBody>
          <a:bodyPr/>
          <a:lstStyle/>
          <a:p>
            <a:pPr algn="ctr"/>
            <a:r>
              <a:rPr lang="es-CO" dirty="0" smtClean="0"/>
              <a:t>Esquema de Innovación</a:t>
            </a:r>
            <a:endParaRPr lang="es-CO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965996"/>
              </p:ext>
            </p:extLst>
          </p:nvPr>
        </p:nvGraphicFramePr>
        <p:xfrm>
          <a:off x="115910" y="1846263"/>
          <a:ext cx="8937937" cy="4271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9" t="13622" r="11470" b="15170"/>
          <a:stretch/>
        </p:blipFill>
        <p:spPr>
          <a:xfrm>
            <a:off x="3796370" y="3013656"/>
            <a:ext cx="1596980" cy="1481071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796370" y="4494727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</a:t>
            </a:r>
            <a:r>
              <a:rPr lang="es-CO" dirty="0" smtClean="0"/>
              <a:t>ompetencias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1440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284619"/>
          </a:xfrm>
        </p:spPr>
        <p:txBody>
          <a:bodyPr/>
          <a:lstStyle/>
          <a:p>
            <a:pPr algn="ctr"/>
            <a:r>
              <a:rPr lang="es-CO" dirty="0" smtClean="0"/>
              <a:t>Explicación del Esquema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ClrTx/>
              <a:buFont typeface="+mj-lt"/>
              <a:buAutoNum type="arabicPeriod"/>
            </a:pPr>
            <a:r>
              <a:rPr lang="es-CO" b="1" dirty="0"/>
              <a:t>Modelos de </a:t>
            </a:r>
            <a:r>
              <a:rPr lang="es-CO" b="1" dirty="0" smtClean="0"/>
              <a:t>Comunicación : </a:t>
            </a:r>
            <a:r>
              <a:rPr lang="es-CO" dirty="0" smtClean="0"/>
              <a:t>Estos modelos deben estar estructurados de forma que los estudiantes se vean atraídos para la realización de las actividades o cambien su perspectiva frente a l curso. No solo es enviar correos a la plataforma, donde incluso a algunas personas se les olvida revisar. Algunos ejemplos son (Correo Interactivos, carteleras que dejen un mensaje positivo del para que sirve el curso, Visita del docente a los salones o facultades. etc.).</a:t>
            </a:r>
          </a:p>
          <a:p>
            <a:pPr marL="457200" indent="-457200" algn="just">
              <a:buClrTx/>
              <a:buFont typeface="+mj-lt"/>
              <a:buAutoNum type="arabicPeriod"/>
            </a:pPr>
            <a:r>
              <a:rPr lang="es-CO" b="1" dirty="0"/>
              <a:t>Material </a:t>
            </a:r>
            <a:r>
              <a:rPr lang="es-CO" b="1" dirty="0" smtClean="0"/>
              <a:t>Didácticas : </a:t>
            </a:r>
            <a:r>
              <a:rPr lang="es-CO" dirty="0" smtClean="0"/>
              <a:t>Este es un paso el cual para mi punto de vista es el mas importante, debemos comenzar a trabajar fuerte, los materiales que actualmente se dejan son de muy poco interés para el alumnado lo expreso por estudiantes de ingeniería donde se esperan temas enfocados a la carrera. Se debe lograr trabajar en material didáctico que logre atraer al estudiante que ve el curso.</a:t>
            </a:r>
          </a:p>
          <a:p>
            <a:pPr marL="457200" indent="-457200" algn="just">
              <a:buFont typeface="+mj-lt"/>
              <a:buAutoNum type="arabicPeriod"/>
            </a:pP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46749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323255"/>
          </a:xfrm>
        </p:spPr>
        <p:txBody>
          <a:bodyPr/>
          <a:lstStyle/>
          <a:p>
            <a:pPr algn="ctr"/>
            <a:r>
              <a:rPr lang="es-CO" dirty="0"/>
              <a:t>Explicación del Esquema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181579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s-CO" sz="1900" b="1" dirty="0" smtClean="0"/>
              <a:t>Técnicas </a:t>
            </a:r>
            <a:r>
              <a:rPr lang="es-CO" sz="1900" b="1" dirty="0"/>
              <a:t>Didácticas : </a:t>
            </a:r>
            <a:r>
              <a:rPr lang="es-CO" sz="1900" b="1" dirty="0" smtClean="0"/>
              <a:t> </a:t>
            </a:r>
            <a:r>
              <a:rPr lang="es-CO" sz="1900" dirty="0"/>
              <a:t>D</a:t>
            </a:r>
            <a:r>
              <a:rPr lang="es-CO" sz="1900" dirty="0" smtClean="0"/>
              <a:t>ebemos basarnos en fortalecer los         procedimientos apoyados en técnicas de enseñanzas que tengan como objetivo llevar buen termino la acción Dinámica.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s-CO" sz="1900" b="1" dirty="0"/>
              <a:t>Herramientas </a:t>
            </a:r>
            <a:r>
              <a:rPr lang="es-CO" sz="1900" b="1" dirty="0" smtClean="0"/>
              <a:t>TIC's : </a:t>
            </a:r>
            <a:r>
              <a:rPr lang="es-CO" sz="1900" dirty="0" smtClean="0"/>
              <a:t>Las herramientas nos van a permitir mejorar nuestra integración con la materia. Actualmente utilizamos la blackboard pero no es una herramienta interactiva. Algunos ejemplos son la creación o visualización de videos pero con materiales de interés dependiendo la carrera basados en institucional, </a:t>
            </a:r>
            <a:r>
              <a:rPr lang="es-CO" sz="1900" dirty="0"/>
              <a:t>Google Apps for </a:t>
            </a:r>
            <a:r>
              <a:rPr lang="es-CO" sz="1900" dirty="0" smtClean="0"/>
              <a:t>Education</a:t>
            </a:r>
            <a:r>
              <a:rPr lang="es-CO" sz="1900" dirty="0"/>
              <a:t> </a:t>
            </a:r>
            <a:r>
              <a:rPr lang="es-CO" sz="1900" dirty="0" smtClean="0"/>
              <a:t>nos ayudan a nos ayudarían a fortalecer nuestro entorno educativo, MindDomo Herramienta </a:t>
            </a:r>
            <a:r>
              <a:rPr lang="es-CO" sz="1900" dirty="0"/>
              <a:t>para generar mapas mentales y elaboración de lluvia de </a:t>
            </a:r>
            <a:r>
              <a:rPr lang="es-CO" sz="1900" dirty="0" smtClean="0"/>
              <a:t>ideas, etc.)</a:t>
            </a:r>
            <a:endParaRPr lang="es-CO" sz="1900" b="1" dirty="0"/>
          </a:p>
          <a:p>
            <a:pPr marL="457200" indent="-457200" algn="just">
              <a:buFont typeface="+mj-lt"/>
              <a:buAutoNum type="arabicPeriod" startAt="3"/>
            </a:pPr>
            <a:r>
              <a:rPr lang="es-CO" sz="1900" b="1" dirty="0" smtClean="0"/>
              <a:t>Diseño de Evaluación ó Soluciones : </a:t>
            </a:r>
            <a:r>
              <a:rPr lang="es-CO" sz="1900" dirty="0" smtClean="0"/>
              <a:t>Una vez se tenga en cuenta los puntos anteriores los alumnos logran comprender la importancia al curso el objetivo de evaluación o solución basados en una estrategias es siempre centralizarnos en el interés de los estudiantes. </a:t>
            </a:r>
            <a:endParaRPr lang="es-CO" sz="1900" dirty="0"/>
          </a:p>
        </p:txBody>
      </p:sp>
    </p:spTree>
    <p:extLst>
      <p:ext uri="{BB962C8B-B14F-4D97-AF65-F5344CB8AC3E}">
        <p14:creationId xmlns:p14="http://schemas.microsoft.com/office/powerpoint/2010/main" val="131568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078952"/>
          </a:xfrm>
        </p:spPr>
        <p:txBody>
          <a:bodyPr/>
          <a:lstStyle/>
          <a:p>
            <a:pPr algn="ctr"/>
            <a:r>
              <a:rPr lang="es-CO" dirty="0" smtClean="0"/>
              <a:t>Muchas Gracias!!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030826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</TotalTime>
  <Words>420</Words>
  <Application>Microsoft Office PowerPoint</Application>
  <PresentationFormat>Presentación en pantalla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Retrospección</vt:lpstr>
      <vt:lpstr>PROPUESTA BASADA EN LA INNOVACION DE ESTRATEGIAS DE LA ENSEÑANZA</vt:lpstr>
      <vt:lpstr>Propuesta de Innovación</vt:lpstr>
      <vt:lpstr>Planteamiento del Problema</vt:lpstr>
      <vt:lpstr>Esquema de Innovación</vt:lpstr>
      <vt:lpstr>Explicación del Esquema</vt:lpstr>
      <vt:lpstr>Explicación del Esquema</vt:lpstr>
      <vt:lpstr>Muchas Gracias!!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39</cp:revision>
  <dcterms:created xsi:type="dcterms:W3CDTF">2016-05-21T03:53:43Z</dcterms:created>
  <dcterms:modified xsi:type="dcterms:W3CDTF">2016-08-04T13:48:19Z</dcterms:modified>
</cp:coreProperties>
</file>